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86117-D03F-46CA-AA0B-A4B97E6BD33F}" v="1619" dt="2022-07-17T20:56:56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ølleland" userId="c34e189ace966537" providerId="LiveId" clId="{70386117-D03F-46CA-AA0B-A4B97E6BD33F}"/>
    <pc:docChg chg="undo custSel addSld delSld modSld sldOrd">
      <pc:chgData name="Andreas Hølleland" userId="c34e189ace966537" providerId="LiveId" clId="{70386117-D03F-46CA-AA0B-A4B97E6BD33F}" dt="2022-07-17T20:56:59.743" v="2762" actId="47"/>
      <pc:docMkLst>
        <pc:docMk/>
      </pc:docMkLst>
      <pc:sldChg chg="addSp delSp modSp mod delAnim modAnim">
        <pc:chgData name="Andreas Hølleland" userId="c34e189ace966537" providerId="LiveId" clId="{70386117-D03F-46CA-AA0B-A4B97E6BD33F}" dt="2022-07-17T20:56:56.668" v="2761"/>
        <pc:sldMkLst>
          <pc:docMk/>
          <pc:sldMk cId="1066210243" sldId="262"/>
        </pc:sldMkLst>
        <pc:spChg chg="add del mod">
          <ac:chgData name="Andreas Hølleland" userId="c34e189ace966537" providerId="LiveId" clId="{70386117-D03F-46CA-AA0B-A4B97E6BD33F}" dt="2022-07-17T20:56:10.800" v="2759" actId="478"/>
          <ac:spMkLst>
            <pc:docMk/>
            <pc:sldMk cId="1066210243" sldId="262"/>
            <ac:spMk id="4" creationId="{56296460-99F8-EC25-BFC7-C5C36A1972C9}"/>
          </ac:spMkLst>
        </pc:spChg>
        <pc:graphicFrameChg chg="mod">
          <ac:chgData name="Andreas Hølleland" userId="c34e189ace966537" providerId="LiveId" clId="{70386117-D03F-46CA-AA0B-A4B97E6BD33F}" dt="2022-07-17T20:39:48.917" v="2748" actId="20577"/>
          <ac:graphicFrameMkLst>
            <pc:docMk/>
            <pc:sldMk cId="1066210243" sldId="262"/>
            <ac:graphicFrameMk id="39" creationId="{D9DDFFCA-7F82-3ECF-4219-7EE393B30330}"/>
          </ac:graphicFrameMkLst>
        </pc:graphicFrameChg>
        <pc:picChg chg="add mod">
          <ac:chgData name="Andreas Hølleland" userId="c34e189ace966537" providerId="LiveId" clId="{70386117-D03F-46CA-AA0B-A4B97E6BD33F}" dt="2022-07-17T20:56:00.453" v="2758" actId="1037"/>
          <ac:picMkLst>
            <pc:docMk/>
            <pc:sldMk cId="1066210243" sldId="262"/>
            <ac:picMk id="10" creationId="{C8864484-D107-5E14-8AE4-CD57144AC7DB}"/>
          </ac:picMkLst>
        </pc:picChg>
        <pc:picChg chg="del">
          <ac:chgData name="Andreas Hølleland" userId="c34e189ace966537" providerId="LiveId" clId="{70386117-D03F-46CA-AA0B-A4B97E6BD33F}" dt="2022-07-17T20:55:50.036" v="2756" actId="478"/>
          <ac:picMkLst>
            <pc:docMk/>
            <pc:sldMk cId="1066210243" sldId="262"/>
            <ac:picMk id="14" creationId="{E78C5610-1074-F844-3FD5-E2ED82FB88F8}"/>
          </ac:picMkLst>
        </pc:picChg>
      </pc:sldChg>
      <pc:sldChg chg="addSp delSp modSp add mod delAnim modAnim">
        <pc:chgData name="Andreas Hølleland" userId="c34e189ace966537" providerId="LiveId" clId="{70386117-D03F-46CA-AA0B-A4B97E6BD33F}" dt="2022-07-17T15:21:50.480" v="1024" actId="20577"/>
        <pc:sldMkLst>
          <pc:docMk/>
          <pc:sldMk cId="1499608305" sldId="264"/>
        </pc:sldMkLst>
        <pc:spChg chg="mod">
          <ac:chgData name="Andreas Hølleland" userId="c34e189ace966537" providerId="LiveId" clId="{70386117-D03F-46CA-AA0B-A4B97E6BD33F}" dt="2022-07-17T15:06:54.319" v="116" actId="20577"/>
          <ac:spMkLst>
            <pc:docMk/>
            <pc:sldMk cId="1499608305" sldId="264"/>
            <ac:spMk id="2" creationId="{890C08B5-D744-95C8-6743-616564C41CFC}"/>
          </ac:spMkLst>
        </pc:spChg>
        <pc:graphicFrameChg chg="mod">
          <ac:chgData name="Andreas Hølleland" userId="c34e189ace966537" providerId="LiveId" clId="{70386117-D03F-46CA-AA0B-A4B97E6BD33F}" dt="2022-07-17T15:21:50.480" v="1024" actId="20577"/>
          <ac:graphicFrameMkLst>
            <pc:docMk/>
            <pc:sldMk cId="1499608305" sldId="264"/>
            <ac:graphicFrameMk id="39" creationId="{D9DDFFCA-7F82-3ECF-4219-7EE393B30330}"/>
          </ac:graphicFrameMkLst>
        </pc:graphicFrameChg>
        <pc:picChg chg="add mod">
          <ac:chgData name="Andreas Hølleland" userId="c34e189ace966537" providerId="LiveId" clId="{70386117-D03F-46CA-AA0B-A4B97E6BD33F}" dt="2022-07-17T15:19:46.189" v="974" actId="1038"/>
          <ac:picMkLst>
            <pc:docMk/>
            <pc:sldMk cId="1499608305" sldId="264"/>
            <ac:picMk id="8" creationId="{AC19F10E-4B8F-A1F9-8456-2E083588320A}"/>
          </ac:picMkLst>
        </pc:picChg>
        <pc:picChg chg="del">
          <ac:chgData name="Andreas Hølleland" userId="c34e189ace966537" providerId="LiveId" clId="{70386117-D03F-46CA-AA0B-A4B97E6BD33F}" dt="2022-07-17T15:19:25.657" v="963" actId="478"/>
          <ac:picMkLst>
            <pc:docMk/>
            <pc:sldMk cId="1499608305" sldId="264"/>
            <ac:picMk id="10" creationId="{D555FF19-BDA2-0C8D-621E-A18CA1A9BD53}"/>
          </ac:picMkLst>
        </pc:picChg>
      </pc:sldChg>
      <pc:sldChg chg="modSp new del mod">
        <pc:chgData name="Andreas Hølleland" userId="c34e189ace966537" providerId="LiveId" clId="{70386117-D03F-46CA-AA0B-A4B97E6BD33F}" dt="2022-07-17T15:05:56.500" v="44" actId="47"/>
        <pc:sldMkLst>
          <pc:docMk/>
          <pc:sldMk cId="1614511596" sldId="264"/>
        </pc:sldMkLst>
        <pc:spChg chg="mod">
          <ac:chgData name="Andreas Hølleland" userId="c34e189ace966537" providerId="LiveId" clId="{70386117-D03F-46CA-AA0B-A4B97E6BD33F}" dt="2022-07-17T15:05:53.812" v="43" actId="20577"/>
          <ac:spMkLst>
            <pc:docMk/>
            <pc:sldMk cId="1614511596" sldId="264"/>
            <ac:spMk id="2" creationId="{9B372520-0701-8097-6E5C-0C9508859087}"/>
          </ac:spMkLst>
        </pc:spChg>
      </pc:sldChg>
      <pc:sldChg chg="modSp new del mod">
        <pc:chgData name="Andreas Hølleland" userId="c34e189ace966537" providerId="LiveId" clId="{70386117-D03F-46CA-AA0B-A4B97E6BD33F}" dt="2022-07-17T15:05:33.726" v="20" actId="47"/>
        <pc:sldMkLst>
          <pc:docMk/>
          <pc:sldMk cId="3231088925" sldId="264"/>
        </pc:sldMkLst>
        <pc:spChg chg="mod">
          <ac:chgData name="Andreas Hølleland" userId="c34e189ace966537" providerId="LiveId" clId="{70386117-D03F-46CA-AA0B-A4B97E6BD33F}" dt="2022-07-17T15:05:29.084" v="19" actId="20577"/>
          <ac:spMkLst>
            <pc:docMk/>
            <pc:sldMk cId="3231088925" sldId="264"/>
            <ac:spMk id="2" creationId="{D6BB7CEB-F2FB-1900-3B45-889B422559F9}"/>
          </ac:spMkLst>
        </pc:spChg>
      </pc:sldChg>
      <pc:sldChg chg="addSp delSp modSp new del mod setBg modAnim">
        <pc:chgData name="Andreas Hølleland" userId="c34e189ace966537" providerId="LiveId" clId="{70386117-D03F-46CA-AA0B-A4B97E6BD33F}" dt="2022-07-17T15:19:54.693" v="975" actId="47"/>
        <pc:sldMkLst>
          <pc:docMk/>
          <pc:sldMk cId="1855553914" sldId="265"/>
        </pc:sldMkLst>
        <pc:spChg chg="mod">
          <ac:chgData name="Andreas Hølleland" userId="c34e189ace966537" providerId="LiveId" clId="{70386117-D03F-46CA-AA0B-A4B97E6BD33F}" dt="2022-07-17T15:19:19.271" v="962" actId="26606"/>
          <ac:spMkLst>
            <pc:docMk/>
            <pc:sldMk cId="1855553914" sldId="265"/>
            <ac:spMk id="2" creationId="{6275B7AB-64BA-AD17-0E85-AC5C02EA8F26}"/>
          </ac:spMkLst>
        </pc:spChg>
        <pc:spChg chg="del">
          <ac:chgData name="Andreas Hølleland" userId="c34e189ace966537" providerId="LiveId" clId="{70386117-D03F-46CA-AA0B-A4B97E6BD33F}" dt="2022-07-17T15:19:12.060" v="961"/>
          <ac:spMkLst>
            <pc:docMk/>
            <pc:sldMk cId="1855553914" sldId="265"/>
            <ac:spMk id="3" creationId="{DC1E05A5-FE9B-30A7-46EE-7E44564F9C66}"/>
          </ac:spMkLst>
        </pc:spChg>
        <pc:spChg chg="mod">
          <ac:chgData name="Andreas Hølleland" userId="c34e189ace966537" providerId="LiveId" clId="{70386117-D03F-46CA-AA0B-A4B97E6BD33F}" dt="2022-07-17T15:19:19.271" v="962" actId="26606"/>
          <ac:spMkLst>
            <pc:docMk/>
            <pc:sldMk cId="1855553914" sldId="265"/>
            <ac:spMk id="4" creationId="{7D8C55EF-47E7-7BAA-F98F-157D7355D0DC}"/>
          </ac:spMkLst>
        </pc:spChg>
        <pc:spChg chg="add">
          <ac:chgData name="Andreas Hølleland" userId="c34e189ace966537" providerId="LiveId" clId="{70386117-D03F-46CA-AA0B-A4B97E6BD33F}" dt="2022-07-17T15:19:19.271" v="962" actId="26606"/>
          <ac:spMkLst>
            <pc:docMk/>
            <pc:sldMk cId="1855553914" sldId="265"/>
            <ac:spMk id="10" creationId="{E8A8EAB8-D2FF-444D-B34B-7D32F106AD0E}"/>
          </ac:spMkLst>
        </pc:spChg>
        <pc:picChg chg="add mod">
          <ac:chgData name="Andreas Hølleland" userId="c34e189ace966537" providerId="LiveId" clId="{70386117-D03F-46CA-AA0B-A4B97E6BD33F}" dt="2022-07-17T15:19:19.271" v="962" actId="26606"/>
          <ac:picMkLst>
            <pc:docMk/>
            <pc:sldMk cId="1855553914" sldId="265"/>
            <ac:picMk id="5" creationId="{4FA2A954-B941-3342-A5CF-65C7F9B74AD5}"/>
          </ac:picMkLst>
        </pc:picChg>
        <pc:cxnChg chg="add">
          <ac:chgData name="Andreas Hølleland" userId="c34e189ace966537" providerId="LiveId" clId="{70386117-D03F-46CA-AA0B-A4B97E6BD33F}" dt="2022-07-17T15:19:19.271" v="962" actId="26606"/>
          <ac:cxnSpMkLst>
            <pc:docMk/>
            <pc:sldMk cId="1855553914" sldId="265"/>
            <ac:cxnSpMk id="12" creationId="{EEA38897-7BA3-4408-8083-3235339C4A60}"/>
          </ac:cxnSpMkLst>
        </pc:cxnChg>
        <pc:cxnChg chg="add">
          <ac:chgData name="Andreas Hølleland" userId="c34e189ace966537" providerId="LiveId" clId="{70386117-D03F-46CA-AA0B-A4B97E6BD33F}" dt="2022-07-17T15:19:19.271" v="962" actId="26606"/>
          <ac:cxnSpMkLst>
            <pc:docMk/>
            <pc:sldMk cId="1855553914" sldId="265"/>
            <ac:cxnSpMk id="14" creationId="{F11AD06B-AB20-4097-8606-5DA00DBACE88}"/>
          </ac:cxnSpMkLst>
        </pc:cxnChg>
      </pc:sldChg>
      <pc:sldChg chg="addSp delSp modSp add mod addAnim delAnim modAnim">
        <pc:chgData name="Andreas Hølleland" userId="c34e189ace966537" providerId="LiveId" clId="{70386117-D03F-46CA-AA0B-A4B97E6BD33F}" dt="2022-07-17T15:33:55.308" v="1656"/>
        <pc:sldMkLst>
          <pc:docMk/>
          <pc:sldMk cId="3518904060" sldId="265"/>
        </pc:sldMkLst>
        <pc:spChg chg="mod">
          <ac:chgData name="Andreas Hølleland" userId="c34e189ace966537" providerId="LiveId" clId="{70386117-D03F-46CA-AA0B-A4B97E6BD33F}" dt="2022-07-17T15:23:44.652" v="1059" actId="20577"/>
          <ac:spMkLst>
            <pc:docMk/>
            <pc:sldMk cId="3518904060" sldId="265"/>
            <ac:spMk id="2" creationId="{890C08B5-D744-95C8-6743-616564C41CFC}"/>
          </ac:spMkLst>
        </pc:spChg>
        <pc:spChg chg="add del mod">
          <ac:chgData name="Andreas Hølleland" userId="c34e189ace966537" providerId="LiveId" clId="{70386117-D03F-46CA-AA0B-A4B97E6BD33F}" dt="2022-07-17T15:31:47.449" v="1641" actId="478"/>
          <ac:spMkLst>
            <pc:docMk/>
            <pc:sldMk cId="3518904060" sldId="265"/>
            <ac:spMk id="4" creationId="{724B3A0A-3571-0DFF-0AFB-EB6AC64DB817}"/>
          </ac:spMkLst>
        </pc:spChg>
        <pc:spChg chg="add del mod">
          <ac:chgData name="Andreas Hølleland" userId="c34e189ace966537" providerId="LiveId" clId="{70386117-D03F-46CA-AA0B-A4B97E6BD33F}" dt="2022-07-17T15:32:02.765" v="1645" actId="478"/>
          <ac:spMkLst>
            <pc:docMk/>
            <pc:sldMk cId="3518904060" sldId="265"/>
            <ac:spMk id="6" creationId="{AB7BC373-C193-AC2F-D102-D05EE03F64E3}"/>
          </ac:spMkLst>
        </pc:spChg>
        <pc:graphicFrameChg chg="mod">
          <ac:chgData name="Andreas Hølleland" userId="c34e189ace966537" providerId="LiveId" clId="{70386117-D03F-46CA-AA0B-A4B97E6BD33F}" dt="2022-07-17T15:30:27.140" v="1634" actId="20577"/>
          <ac:graphicFrameMkLst>
            <pc:docMk/>
            <pc:sldMk cId="3518904060" sldId="265"/>
            <ac:graphicFrameMk id="39" creationId="{D9DDFFCA-7F82-3ECF-4219-7EE393B30330}"/>
          </ac:graphicFrameMkLst>
        </pc:graphicFrameChg>
        <pc:picChg chg="add del">
          <ac:chgData name="Andreas Hølleland" userId="c34e189ace966537" providerId="LiveId" clId="{70386117-D03F-46CA-AA0B-A4B97E6BD33F}" dt="2022-07-17T15:31:50.782" v="1642" actId="478"/>
          <ac:picMkLst>
            <pc:docMk/>
            <pc:sldMk cId="3518904060" sldId="265"/>
            <ac:picMk id="8" creationId="{AC19F10E-4B8F-A1F9-8456-2E083588320A}"/>
          </ac:picMkLst>
        </pc:picChg>
        <pc:picChg chg="add del mod">
          <ac:chgData name="Andreas Hølleland" userId="c34e189ace966537" providerId="LiveId" clId="{70386117-D03F-46CA-AA0B-A4B97E6BD33F}" dt="2022-07-17T15:31:47.025" v="1640"/>
          <ac:picMkLst>
            <pc:docMk/>
            <pc:sldMk cId="3518904060" sldId="265"/>
            <ac:picMk id="10" creationId="{4B2C975B-A6C4-3C60-4D83-E04C88B8DF99}"/>
          </ac:picMkLst>
        </pc:picChg>
        <pc:picChg chg="add del mod">
          <ac:chgData name="Andreas Hølleland" userId="c34e189ace966537" providerId="LiveId" clId="{70386117-D03F-46CA-AA0B-A4B97E6BD33F}" dt="2022-07-17T15:32:13.589" v="1646" actId="478"/>
          <ac:picMkLst>
            <pc:docMk/>
            <pc:sldMk cId="3518904060" sldId="265"/>
            <ac:picMk id="13" creationId="{7B1F5DA0-B15D-048A-709A-7F37A344A4E3}"/>
          </ac:picMkLst>
        </pc:picChg>
        <pc:picChg chg="add mod">
          <ac:chgData name="Andreas Hølleland" userId="c34e189ace966537" providerId="LiveId" clId="{70386117-D03F-46CA-AA0B-A4B97E6BD33F}" dt="2022-07-17T15:33:28.350" v="1654" actId="1037"/>
          <ac:picMkLst>
            <pc:docMk/>
            <pc:sldMk cId="3518904060" sldId="265"/>
            <ac:picMk id="14" creationId="{17EB9950-A4DD-9F84-CB00-52F544D04270}"/>
          </ac:picMkLst>
        </pc:picChg>
      </pc:sldChg>
      <pc:sldChg chg="addSp delSp modSp new del mod setBg modAnim">
        <pc:chgData name="Andreas Hølleland" userId="c34e189ace966537" providerId="LiveId" clId="{70386117-D03F-46CA-AA0B-A4B97E6BD33F}" dt="2022-07-17T15:33:58.154" v="1657" actId="47"/>
        <pc:sldMkLst>
          <pc:docMk/>
          <pc:sldMk cId="222617117" sldId="266"/>
        </pc:sldMkLst>
        <pc:spChg chg="mod">
          <ac:chgData name="Andreas Hølleland" userId="c34e189ace966537" providerId="LiveId" clId="{70386117-D03F-46CA-AA0B-A4B97E6BD33F}" dt="2022-07-17T15:31:28.564" v="1637" actId="26606"/>
          <ac:spMkLst>
            <pc:docMk/>
            <pc:sldMk cId="222617117" sldId="266"/>
            <ac:spMk id="2" creationId="{06A2F096-1512-583C-57F5-5317F9BD0E7E}"/>
          </ac:spMkLst>
        </pc:spChg>
        <pc:spChg chg="del">
          <ac:chgData name="Andreas Hølleland" userId="c34e189ace966537" providerId="LiveId" clId="{70386117-D03F-46CA-AA0B-A4B97E6BD33F}" dt="2022-07-17T15:31:25.153" v="1636"/>
          <ac:spMkLst>
            <pc:docMk/>
            <pc:sldMk cId="222617117" sldId="266"/>
            <ac:spMk id="3" creationId="{434481CD-2500-5BE6-B42B-F0F4C3686A98}"/>
          </ac:spMkLst>
        </pc:spChg>
        <pc:spChg chg="mod">
          <ac:chgData name="Andreas Hølleland" userId="c34e189ace966537" providerId="LiveId" clId="{70386117-D03F-46CA-AA0B-A4B97E6BD33F}" dt="2022-07-17T15:31:28.564" v="1637" actId="26606"/>
          <ac:spMkLst>
            <pc:docMk/>
            <pc:sldMk cId="222617117" sldId="266"/>
            <ac:spMk id="4" creationId="{3DB6C3E4-20A6-EE58-E3FA-2A9A39B57177}"/>
          </ac:spMkLst>
        </pc:spChg>
        <pc:spChg chg="add">
          <ac:chgData name="Andreas Hølleland" userId="c34e189ace966537" providerId="LiveId" clId="{70386117-D03F-46CA-AA0B-A4B97E6BD33F}" dt="2022-07-17T15:31:28.564" v="1637" actId="26606"/>
          <ac:spMkLst>
            <pc:docMk/>
            <pc:sldMk cId="222617117" sldId="266"/>
            <ac:spMk id="10" creationId="{E8A8EAB8-D2FF-444D-B34B-7D32F106AD0E}"/>
          </ac:spMkLst>
        </pc:spChg>
        <pc:picChg chg="add mod ord">
          <ac:chgData name="Andreas Hølleland" userId="c34e189ace966537" providerId="LiveId" clId="{70386117-D03F-46CA-AA0B-A4B97E6BD33F}" dt="2022-07-17T15:31:28.564" v="1637" actId="26606"/>
          <ac:picMkLst>
            <pc:docMk/>
            <pc:sldMk cId="222617117" sldId="266"/>
            <ac:picMk id="5" creationId="{6FF1FA0B-C241-0A79-FB94-887ABC49E359}"/>
          </ac:picMkLst>
        </pc:picChg>
        <pc:cxnChg chg="add">
          <ac:chgData name="Andreas Hølleland" userId="c34e189ace966537" providerId="LiveId" clId="{70386117-D03F-46CA-AA0B-A4B97E6BD33F}" dt="2022-07-17T15:31:28.564" v="1637" actId="26606"/>
          <ac:cxnSpMkLst>
            <pc:docMk/>
            <pc:sldMk cId="222617117" sldId="266"/>
            <ac:cxnSpMk id="12" creationId="{EEA38897-7BA3-4408-8083-3235339C4A60}"/>
          </ac:cxnSpMkLst>
        </pc:cxnChg>
        <pc:cxnChg chg="add">
          <ac:chgData name="Andreas Hølleland" userId="c34e189ace966537" providerId="LiveId" clId="{70386117-D03F-46CA-AA0B-A4B97E6BD33F}" dt="2022-07-17T15:31:28.564" v="1637" actId="26606"/>
          <ac:cxnSpMkLst>
            <pc:docMk/>
            <pc:sldMk cId="222617117" sldId="266"/>
            <ac:cxnSpMk id="14" creationId="{F11AD06B-AB20-4097-8606-5DA00DBACE88}"/>
          </ac:cxnSpMkLst>
        </pc:cxnChg>
      </pc:sldChg>
      <pc:sldChg chg="addSp delSp modSp new mod ord setBg setClrOvrMap">
        <pc:chgData name="Andreas Hølleland" userId="c34e189ace966537" providerId="LiveId" clId="{70386117-D03F-46CA-AA0B-A4B97E6BD33F}" dt="2022-07-17T20:18:35.938" v="2646" actId="478"/>
        <pc:sldMkLst>
          <pc:docMk/>
          <pc:sldMk cId="2376940549" sldId="266"/>
        </pc:sldMkLst>
        <pc:spChg chg="mod">
          <ac:chgData name="Andreas Hølleland" userId="c34e189ace966537" providerId="LiveId" clId="{70386117-D03F-46CA-AA0B-A4B97E6BD33F}" dt="2022-07-17T17:10:58.842" v="2643" actId="26606"/>
          <ac:spMkLst>
            <pc:docMk/>
            <pc:sldMk cId="2376940549" sldId="266"/>
            <ac:spMk id="2" creationId="{754641DF-E83F-331F-ABCA-03492E3E4BB5}"/>
          </ac:spMkLst>
        </pc:spChg>
        <pc:spChg chg="add del mod">
          <ac:chgData name="Andreas Hølleland" userId="c34e189ace966537" providerId="LiveId" clId="{70386117-D03F-46CA-AA0B-A4B97E6BD33F}" dt="2022-07-17T16:45:48.955" v="2641" actId="26606"/>
          <ac:spMkLst>
            <pc:docMk/>
            <pc:sldMk cId="2376940549" sldId="266"/>
            <ac:spMk id="3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07.056" v="2612" actId="26606"/>
          <ac:spMkLst>
            <pc:docMk/>
            <pc:sldMk cId="2376940549" sldId="266"/>
            <ac:spMk id="9" creationId="{AE2B703B-46F9-481A-A605-82E2A828C4FA}"/>
          </ac:spMkLst>
        </pc:spChg>
        <pc:spChg chg="add del">
          <ac:chgData name="Andreas Hølleland" userId="c34e189ace966537" providerId="LiveId" clId="{70386117-D03F-46CA-AA0B-A4B97E6BD33F}" dt="2022-07-17T16:45:22.506" v="2620" actId="26606"/>
          <ac:spMkLst>
            <pc:docMk/>
            <pc:sldMk cId="2376940549" sldId="266"/>
            <ac:spMk id="10" creationId="{CF62D2A7-8207-488C-9F46-316BA81A16C8}"/>
          </ac:spMkLst>
        </pc:spChg>
        <pc:spChg chg="add del">
          <ac:chgData name="Andreas Hølleland" userId="c34e189ace966537" providerId="LiveId" clId="{70386117-D03F-46CA-AA0B-A4B97E6BD33F}" dt="2022-07-17T16:45:07.056" v="2612" actId="26606"/>
          <ac:spMkLst>
            <pc:docMk/>
            <pc:sldMk cId="2376940549" sldId="266"/>
            <ac:spMk id="11" creationId="{F13BE4D7-0C3D-4906-B230-A1C5B4665CCF}"/>
          </ac:spMkLst>
        </pc:spChg>
        <pc:spChg chg="add del">
          <ac:chgData name="Andreas Hølleland" userId="c34e189ace966537" providerId="LiveId" clId="{70386117-D03F-46CA-AA0B-A4B97E6BD33F}" dt="2022-07-17T16:45:22.506" v="2620" actId="26606"/>
          <ac:spMkLst>
            <pc:docMk/>
            <pc:sldMk cId="2376940549" sldId="266"/>
            <ac:spMk id="12" creationId="{52AC6D7F-F068-4E11-BB06-F601D89BB980}"/>
          </ac:spMkLst>
        </pc:spChg>
        <pc:spChg chg="add del">
          <ac:chgData name="Andreas Hølleland" userId="c34e189ace966537" providerId="LiveId" clId="{70386117-D03F-46CA-AA0B-A4B97E6BD33F}" dt="2022-07-17T16:45:16.788" v="2616" actId="26606"/>
          <ac:spMkLst>
            <pc:docMk/>
            <pc:sldMk cId="2376940549" sldId="266"/>
            <ac:spMk id="15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16.788" v="2616" actId="26606"/>
          <ac:spMkLst>
            <pc:docMk/>
            <pc:sldMk cId="2376940549" sldId="266"/>
            <ac:spMk id="17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18.725" v="2618" actId="26606"/>
          <ac:spMkLst>
            <pc:docMk/>
            <pc:sldMk cId="2376940549" sldId="266"/>
            <ac:spMk id="21" creationId="{C5E6CFF1-2F42-4E10-9A97-F116F46F53FE}"/>
          </ac:spMkLst>
        </pc:spChg>
        <pc:spChg chg="add del">
          <ac:chgData name="Andreas Hølleland" userId="c34e189ace966537" providerId="LiveId" clId="{70386117-D03F-46CA-AA0B-A4B97E6BD33F}" dt="2022-07-17T16:45:18.725" v="2618" actId="26606"/>
          <ac:spMkLst>
            <pc:docMk/>
            <pc:sldMk cId="2376940549" sldId="266"/>
            <ac:spMk id="24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2.506" v="2620" actId="26606"/>
          <ac:spMkLst>
            <pc:docMk/>
            <pc:sldMk cId="2376940549" sldId="266"/>
            <ac:spMk id="26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2.927" v="2622" actId="26606"/>
          <ac:spMkLst>
            <pc:docMk/>
            <pc:sldMk cId="2376940549" sldId="266"/>
            <ac:spMk id="28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2.927" v="2622" actId="26606"/>
          <ac:spMkLst>
            <pc:docMk/>
            <pc:sldMk cId="2376940549" sldId="266"/>
            <ac:spMk id="29" creationId="{EF9B8DF2-C3F5-49A2-94D2-F7B65A0F1F15}"/>
          </ac:spMkLst>
        </pc:spChg>
        <pc:spChg chg="add del">
          <ac:chgData name="Andreas Hølleland" userId="c34e189ace966537" providerId="LiveId" clId="{70386117-D03F-46CA-AA0B-A4B97E6BD33F}" dt="2022-07-17T16:45:22.927" v="2622" actId="26606"/>
          <ac:spMkLst>
            <pc:docMk/>
            <pc:sldMk cId="2376940549" sldId="266"/>
            <ac:spMk id="30" creationId="{4330B6AC-E6AB-45E4-A303-C8DE90EB2AAC}"/>
          </ac:spMkLst>
        </pc:spChg>
        <pc:spChg chg="add del">
          <ac:chgData name="Andreas Hølleland" userId="c34e189ace966537" providerId="LiveId" clId="{70386117-D03F-46CA-AA0B-A4B97E6BD33F}" dt="2022-07-17T16:45:25.770" v="2626" actId="26606"/>
          <ac:spMkLst>
            <pc:docMk/>
            <pc:sldMk cId="2376940549" sldId="266"/>
            <ac:spMk id="35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25.770" v="2626" actId="26606"/>
          <ac:spMkLst>
            <pc:docMk/>
            <pc:sldMk cId="2376940549" sldId="266"/>
            <ac:spMk id="37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6.411" v="2628" actId="26606"/>
          <ac:spMkLst>
            <pc:docMk/>
            <pc:sldMk cId="2376940549" sldId="266"/>
            <ac:spMk id="40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26.411" v="2628" actId="26606"/>
          <ac:spMkLst>
            <pc:docMk/>
            <pc:sldMk cId="2376940549" sldId="266"/>
            <ac:spMk id="42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8.067" v="2630" actId="26606"/>
          <ac:spMkLst>
            <pc:docMk/>
            <pc:sldMk cId="2376940549" sldId="266"/>
            <ac:spMk id="46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28.067" v="2630" actId="26606"/>
          <ac:spMkLst>
            <pc:docMk/>
            <pc:sldMk cId="2376940549" sldId="266"/>
            <ac:spMk id="48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8.770" v="2632" actId="26606"/>
          <ac:spMkLst>
            <pc:docMk/>
            <pc:sldMk cId="2376940549" sldId="266"/>
            <ac:spMk id="52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28.770" v="2632" actId="26606"/>
          <ac:spMkLst>
            <pc:docMk/>
            <pc:sldMk cId="2376940549" sldId="266"/>
            <ac:spMk id="54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29.238" v="2634" actId="26606"/>
          <ac:spMkLst>
            <pc:docMk/>
            <pc:sldMk cId="2376940549" sldId="266"/>
            <ac:spMk id="58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29.238" v="2634" actId="26606"/>
          <ac:spMkLst>
            <pc:docMk/>
            <pc:sldMk cId="2376940549" sldId="266"/>
            <ac:spMk id="60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30.458" v="2636" actId="26606"/>
          <ac:spMkLst>
            <pc:docMk/>
            <pc:sldMk cId="2376940549" sldId="266"/>
            <ac:spMk id="64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30.458" v="2636" actId="26606"/>
          <ac:spMkLst>
            <pc:docMk/>
            <pc:sldMk cId="2376940549" sldId="266"/>
            <ac:spMk id="66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40.456" v="2638" actId="26606"/>
          <ac:spMkLst>
            <pc:docMk/>
            <pc:sldMk cId="2376940549" sldId="266"/>
            <ac:spMk id="70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40.456" v="2638" actId="26606"/>
          <ac:spMkLst>
            <pc:docMk/>
            <pc:sldMk cId="2376940549" sldId="266"/>
            <ac:spMk id="72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6:45:48.939" v="2640" actId="26606"/>
          <ac:spMkLst>
            <pc:docMk/>
            <pc:sldMk cId="2376940549" sldId="266"/>
            <ac:spMk id="76" creationId="{E8A8EAB8-D2FF-444D-B34B-7D32F106AD0E}"/>
          </ac:spMkLst>
        </pc:spChg>
        <pc:spChg chg="add del">
          <ac:chgData name="Andreas Hølleland" userId="c34e189ace966537" providerId="LiveId" clId="{70386117-D03F-46CA-AA0B-A4B97E6BD33F}" dt="2022-07-17T16:45:48.939" v="2640" actId="26606"/>
          <ac:spMkLst>
            <pc:docMk/>
            <pc:sldMk cId="2376940549" sldId="266"/>
            <ac:spMk id="78" creationId="{CDABE6F5-E6BD-5E41-E8C3-4CD24E28C4F4}"/>
          </ac:spMkLst>
        </pc:spChg>
        <pc:spChg chg="add del">
          <ac:chgData name="Andreas Hølleland" userId="c34e189ace966537" providerId="LiveId" clId="{70386117-D03F-46CA-AA0B-A4B97E6BD33F}" dt="2022-07-17T17:10:58.842" v="2643" actId="26606"/>
          <ac:spMkLst>
            <pc:docMk/>
            <pc:sldMk cId="2376940549" sldId="266"/>
            <ac:spMk id="82" creationId="{E8A8EAB8-D2FF-444D-B34B-7D32F106AD0E}"/>
          </ac:spMkLst>
        </pc:spChg>
        <pc:spChg chg="add del mod">
          <ac:chgData name="Andreas Hølleland" userId="c34e189ace966537" providerId="LiveId" clId="{70386117-D03F-46CA-AA0B-A4B97E6BD33F}" dt="2022-07-17T17:11:09.816" v="2645" actId="26606"/>
          <ac:spMkLst>
            <pc:docMk/>
            <pc:sldMk cId="2376940549" sldId="266"/>
            <ac:spMk id="84" creationId="{CDABE6F5-E6BD-5E41-E8C3-4CD24E28C4F4}"/>
          </ac:spMkLst>
        </pc:spChg>
        <pc:spChg chg="add">
          <ac:chgData name="Andreas Hølleland" userId="c34e189ace966537" providerId="LiveId" clId="{70386117-D03F-46CA-AA0B-A4B97E6BD33F}" dt="2022-07-17T17:10:58.842" v="2643" actId="26606"/>
          <ac:spMkLst>
            <pc:docMk/>
            <pc:sldMk cId="2376940549" sldId="266"/>
            <ac:spMk id="91" creationId="{A7AE9375-4664-4DB2-922D-2782A6E439AC}"/>
          </ac:spMkLst>
        </pc:spChg>
        <pc:graphicFrameChg chg="add del">
          <ac:chgData name="Andreas Hølleland" userId="c34e189ace966537" providerId="LiveId" clId="{70386117-D03F-46CA-AA0B-A4B97E6BD33F}" dt="2022-07-17T16:45:07.056" v="2612" actId="26606"/>
          <ac:graphicFrameMkLst>
            <pc:docMk/>
            <pc:sldMk cId="2376940549" sldId="266"/>
            <ac:graphicFrameMk id="5" creationId="{3AE87475-CBC5-7EAF-275E-D8ED34B27F7A}"/>
          </ac:graphicFrameMkLst>
        </pc:graphicFrameChg>
        <pc:graphicFrameChg chg="add del">
          <ac:chgData name="Andreas Hølleland" userId="c34e189ace966537" providerId="LiveId" clId="{70386117-D03F-46CA-AA0B-A4B97E6BD33F}" dt="2022-07-17T16:45:13.773" v="2614" actId="26606"/>
          <ac:graphicFrameMkLst>
            <pc:docMk/>
            <pc:sldMk cId="2376940549" sldId="266"/>
            <ac:graphicFrameMk id="13" creationId="{3C832299-A521-9960-0EFF-61191175B1C3}"/>
          </ac:graphicFrameMkLst>
        </pc:graphicFrameChg>
        <pc:graphicFrameChg chg="add del">
          <ac:chgData name="Andreas Hølleland" userId="c34e189ace966537" providerId="LiveId" clId="{70386117-D03F-46CA-AA0B-A4B97E6BD33F}" dt="2022-07-17T16:45:24.755" v="2624" actId="26606"/>
          <ac:graphicFrameMkLst>
            <pc:docMk/>
            <pc:sldMk cId="2376940549" sldId="266"/>
            <ac:graphicFrameMk id="33" creationId="{3C832299-A521-9960-0EFF-61191175B1C3}"/>
          </ac:graphicFrameMkLst>
        </pc:graphicFrameChg>
        <pc:graphicFrameChg chg="add del">
          <ac:chgData name="Andreas Hølleland" userId="c34e189ace966537" providerId="LiveId" clId="{70386117-D03F-46CA-AA0B-A4B97E6BD33F}" dt="2022-07-17T17:11:09.816" v="2645" actId="26606"/>
          <ac:graphicFrameMkLst>
            <pc:docMk/>
            <pc:sldMk cId="2376940549" sldId="266"/>
            <ac:graphicFrameMk id="97" creationId="{27DA5F93-AE7F-4859-28D9-84656694B728}"/>
          </ac:graphicFrameMkLst>
        </pc:graphicFrameChg>
        <pc:picChg chg="add del">
          <ac:chgData name="Andreas Hølleland" userId="c34e189ace966537" providerId="LiveId" clId="{70386117-D03F-46CA-AA0B-A4B97E6BD33F}" dt="2022-07-17T16:45:22.506" v="2620" actId="26606"/>
          <ac:picMkLst>
            <pc:docMk/>
            <pc:sldMk cId="2376940549" sldId="266"/>
            <ac:picMk id="7" creationId="{E3F12658-0E6A-DE38-BE38-9DB5CB8473B4}"/>
          </ac:picMkLst>
        </pc:picChg>
        <pc:picChg chg="add del">
          <ac:chgData name="Andreas Hølleland" userId="c34e189ace966537" providerId="LiveId" clId="{70386117-D03F-46CA-AA0B-A4B97E6BD33F}" dt="2022-07-17T16:45:16.788" v="2616" actId="26606"/>
          <ac:picMkLst>
            <pc:docMk/>
            <pc:sldMk cId="2376940549" sldId="266"/>
            <ac:picMk id="19" creationId="{7C2E4008-AE3F-E64D-7957-A01DA4FC7435}"/>
          </ac:picMkLst>
        </pc:picChg>
        <pc:picChg chg="add del">
          <ac:chgData name="Andreas Hølleland" userId="c34e189ace966537" providerId="LiveId" clId="{70386117-D03F-46CA-AA0B-A4B97E6BD33F}" dt="2022-07-17T16:45:18.725" v="2618" actId="26606"/>
          <ac:picMkLst>
            <pc:docMk/>
            <pc:sldMk cId="2376940549" sldId="266"/>
            <ac:picMk id="22" creationId="{D4C522D1-26BF-76E9-2060-9B77E28D1C15}"/>
          </ac:picMkLst>
        </pc:picChg>
        <pc:picChg chg="add del">
          <ac:chgData name="Andreas Hølleland" userId="c34e189ace966537" providerId="LiveId" clId="{70386117-D03F-46CA-AA0B-A4B97E6BD33F}" dt="2022-07-17T16:45:22.927" v="2622" actId="26606"/>
          <ac:picMkLst>
            <pc:docMk/>
            <pc:sldMk cId="2376940549" sldId="266"/>
            <ac:picMk id="31" creationId="{F1226C60-4CDD-658C-4467-DF9C18303E89}"/>
          </ac:picMkLst>
        </pc:picChg>
        <pc:picChg chg="add del">
          <ac:chgData name="Andreas Hølleland" userId="c34e189ace966537" providerId="LiveId" clId="{70386117-D03F-46CA-AA0B-A4B97E6BD33F}" dt="2022-07-17T16:45:25.770" v="2626" actId="26606"/>
          <ac:picMkLst>
            <pc:docMk/>
            <pc:sldMk cId="2376940549" sldId="266"/>
            <ac:picMk id="38" creationId="{207791B9-791E-893A-24EE-AE02A2B886AF}"/>
          </ac:picMkLst>
        </pc:picChg>
        <pc:picChg chg="add del">
          <ac:chgData name="Andreas Hølleland" userId="c34e189ace966537" providerId="LiveId" clId="{70386117-D03F-46CA-AA0B-A4B97E6BD33F}" dt="2022-07-17T16:45:26.411" v="2628" actId="26606"/>
          <ac:picMkLst>
            <pc:docMk/>
            <pc:sldMk cId="2376940549" sldId="266"/>
            <ac:picMk id="44" creationId="{8CC369E3-8B95-3252-6023-D9BA0AA4AC4F}"/>
          </ac:picMkLst>
        </pc:picChg>
        <pc:picChg chg="add del">
          <ac:chgData name="Andreas Hølleland" userId="c34e189ace966537" providerId="LiveId" clId="{70386117-D03F-46CA-AA0B-A4B97E6BD33F}" dt="2022-07-17T16:45:28.067" v="2630" actId="26606"/>
          <ac:picMkLst>
            <pc:docMk/>
            <pc:sldMk cId="2376940549" sldId="266"/>
            <ac:picMk id="50" creationId="{17FC8AC9-0E81-E67E-0898-60D407293BBE}"/>
          </ac:picMkLst>
        </pc:picChg>
        <pc:picChg chg="add del">
          <ac:chgData name="Andreas Hølleland" userId="c34e189ace966537" providerId="LiveId" clId="{70386117-D03F-46CA-AA0B-A4B97E6BD33F}" dt="2022-07-17T16:45:28.770" v="2632" actId="26606"/>
          <ac:picMkLst>
            <pc:docMk/>
            <pc:sldMk cId="2376940549" sldId="266"/>
            <ac:picMk id="56" creationId="{207791B9-791E-893A-24EE-AE02A2B886AF}"/>
          </ac:picMkLst>
        </pc:picChg>
        <pc:picChg chg="add del">
          <ac:chgData name="Andreas Hølleland" userId="c34e189ace966537" providerId="LiveId" clId="{70386117-D03F-46CA-AA0B-A4B97E6BD33F}" dt="2022-07-17T16:45:29.238" v="2634" actId="26606"/>
          <ac:picMkLst>
            <pc:docMk/>
            <pc:sldMk cId="2376940549" sldId="266"/>
            <ac:picMk id="62" creationId="{A59F8152-A9D1-FC0C-D6BD-BCA3C963B83B}"/>
          </ac:picMkLst>
        </pc:picChg>
        <pc:picChg chg="add del">
          <ac:chgData name="Andreas Hølleland" userId="c34e189ace966537" providerId="LiveId" clId="{70386117-D03F-46CA-AA0B-A4B97E6BD33F}" dt="2022-07-17T16:45:30.458" v="2636" actId="26606"/>
          <ac:picMkLst>
            <pc:docMk/>
            <pc:sldMk cId="2376940549" sldId="266"/>
            <ac:picMk id="68" creationId="{207791B9-791E-893A-24EE-AE02A2B886AF}"/>
          </ac:picMkLst>
        </pc:picChg>
        <pc:picChg chg="add del">
          <ac:chgData name="Andreas Hølleland" userId="c34e189ace966537" providerId="LiveId" clId="{70386117-D03F-46CA-AA0B-A4B97E6BD33F}" dt="2022-07-17T16:45:40.456" v="2638" actId="26606"/>
          <ac:picMkLst>
            <pc:docMk/>
            <pc:sldMk cId="2376940549" sldId="266"/>
            <ac:picMk id="74" creationId="{17FC8AC9-0E81-E67E-0898-60D407293BBE}"/>
          </ac:picMkLst>
        </pc:picChg>
        <pc:picChg chg="add del">
          <ac:chgData name="Andreas Hølleland" userId="c34e189ace966537" providerId="LiveId" clId="{70386117-D03F-46CA-AA0B-A4B97E6BD33F}" dt="2022-07-17T16:45:48.939" v="2640" actId="26606"/>
          <ac:picMkLst>
            <pc:docMk/>
            <pc:sldMk cId="2376940549" sldId="266"/>
            <ac:picMk id="80" creationId="{A59F8152-A9D1-FC0C-D6BD-BCA3C963B83B}"/>
          </ac:picMkLst>
        </pc:picChg>
        <pc:picChg chg="add del mod">
          <ac:chgData name="Andreas Hølleland" userId="c34e189ace966537" providerId="LiveId" clId="{70386117-D03F-46CA-AA0B-A4B97E6BD33F}" dt="2022-07-17T20:18:35.938" v="2646" actId="478"/>
          <ac:picMkLst>
            <pc:docMk/>
            <pc:sldMk cId="2376940549" sldId="266"/>
            <ac:picMk id="86" creationId="{17FC8AC9-0E81-E67E-0898-60D407293BBE}"/>
          </ac:picMkLst>
        </pc:picChg>
        <pc:cxnChg chg="add del">
          <ac:chgData name="Andreas Hølleland" userId="c34e189ace966537" providerId="LiveId" clId="{70386117-D03F-46CA-AA0B-A4B97E6BD33F}" dt="2022-07-17T16:45:25.770" v="2626" actId="26606"/>
          <ac:cxnSpMkLst>
            <pc:docMk/>
            <pc:sldMk cId="2376940549" sldId="266"/>
            <ac:cxnSpMk id="14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16.788" v="2616" actId="26606"/>
          <ac:cxnSpMkLst>
            <pc:docMk/>
            <pc:sldMk cId="2376940549" sldId="266"/>
            <ac:cxnSpMk id="16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16.788" v="2616" actId="26606"/>
          <ac:cxnSpMkLst>
            <pc:docMk/>
            <pc:sldMk cId="2376940549" sldId="266"/>
            <ac:cxnSpMk id="18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18.725" v="2618" actId="26606"/>
          <ac:cxnSpMkLst>
            <pc:docMk/>
            <pc:sldMk cId="2376940549" sldId="266"/>
            <ac:cxnSpMk id="23" creationId="{67182200-4859-4C8D-BCBB-55B245C28BA3}"/>
          </ac:cxnSpMkLst>
        </pc:cxnChg>
        <pc:cxnChg chg="add del">
          <ac:chgData name="Andreas Hølleland" userId="c34e189ace966537" providerId="LiveId" clId="{70386117-D03F-46CA-AA0B-A4B97E6BD33F}" dt="2022-07-17T16:45:25.770" v="2626" actId="26606"/>
          <ac:cxnSpMkLst>
            <pc:docMk/>
            <pc:sldMk cId="2376940549" sldId="266"/>
            <ac:cxnSpMk id="36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26.411" v="2628" actId="26606"/>
          <ac:cxnSpMkLst>
            <pc:docMk/>
            <pc:sldMk cId="2376940549" sldId="266"/>
            <ac:cxnSpMk id="41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26.411" v="2628" actId="26606"/>
          <ac:cxnSpMkLst>
            <pc:docMk/>
            <pc:sldMk cId="2376940549" sldId="266"/>
            <ac:cxnSpMk id="43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28.067" v="2630" actId="26606"/>
          <ac:cxnSpMkLst>
            <pc:docMk/>
            <pc:sldMk cId="2376940549" sldId="266"/>
            <ac:cxnSpMk id="47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28.067" v="2630" actId="26606"/>
          <ac:cxnSpMkLst>
            <pc:docMk/>
            <pc:sldMk cId="2376940549" sldId="266"/>
            <ac:cxnSpMk id="49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28.770" v="2632" actId="26606"/>
          <ac:cxnSpMkLst>
            <pc:docMk/>
            <pc:sldMk cId="2376940549" sldId="266"/>
            <ac:cxnSpMk id="53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28.770" v="2632" actId="26606"/>
          <ac:cxnSpMkLst>
            <pc:docMk/>
            <pc:sldMk cId="2376940549" sldId="266"/>
            <ac:cxnSpMk id="55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29.238" v="2634" actId="26606"/>
          <ac:cxnSpMkLst>
            <pc:docMk/>
            <pc:sldMk cId="2376940549" sldId="266"/>
            <ac:cxnSpMk id="59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29.238" v="2634" actId="26606"/>
          <ac:cxnSpMkLst>
            <pc:docMk/>
            <pc:sldMk cId="2376940549" sldId="266"/>
            <ac:cxnSpMk id="61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30.458" v="2636" actId="26606"/>
          <ac:cxnSpMkLst>
            <pc:docMk/>
            <pc:sldMk cId="2376940549" sldId="266"/>
            <ac:cxnSpMk id="65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30.458" v="2636" actId="26606"/>
          <ac:cxnSpMkLst>
            <pc:docMk/>
            <pc:sldMk cId="2376940549" sldId="266"/>
            <ac:cxnSpMk id="67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40.456" v="2638" actId="26606"/>
          <ac:cxnSpMkLst>
            <pc:docMk/>
            <pc:sldMk cId="2376940549" sldId="266"/>
            <ac:cxnSpMk id="71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40.456" v="2638" actId="26606"/>
          <ac:cxnSpMkLst>
            <pc:docMk/>
            <pc:sldMk cId="2376940549" sldId="266"/>
            <ac:cxnSpMk id="73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6:45:48.939" v="2640" actId="26606"/>
          <ac:cxnSpMkLst>
            <pc:docMk/>
            <pc:sldMk cId="2376940549" sldId="266"/>
            <ac:cxnSpMk id="77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6:45:48.939" v="2640" actId="26606"/>
          <ac:cxnSpMkLst>
            <pc:docMk/>
            <pc:sldMk cId="2376940549" sldId="266"/>
            <ac:cxnSpMk id="79" creationId="{F11AD06B-AB20-4097-8606-5DA00DBACE88}"/>
          </ac:cxnSpMkLst>
        </pc:cxnChg>
        <pc:cxnChg chg="add del">
          <ac:chgData name="Andreas Hølleland" userId="c34e189ace966537" providerId="LiveId" clId="{70386117-D03F-46CA-AA0B-A4B97E6BD33F}" dt="2022-07-17T17:10:58.842" v="2643" actId="26606"/>
          <ac:cxnSpMkLst>
            <pc:docMk/>
            <pc:sldMk cId="2376940549" sldId="266"/>
            <ac:cxnSpMk id="83" creationId="{EEA38897-7BA3-4408-8083-3235339C4A60}"/>
          </ac:cxnSpMkLst>
        </pc:cxnChg>
        <pc:cxnChg chg="add del">
          <ac:chgData name="Andreas Hølleland" userId="c34e189ace966537" providerId="LiveId" clId="{70386117-D03F-46CA-AA0B-A4B97E6BD33F}" dt="2022-07-17T17:10:58.842" v="2643" actId="26606"/>
          <ac:cxnSpMkLst>
            <pc:docMk/>
            <pc:sldMk cId="2376940549" sldId="266"/>
            <ac:cxnSpMk id="85" creationId="{F11AD06B-AB20-4097-8606-5DA00DBACE88}"/>
          </ac:cxnSpMkLst>
        </pc:cxnChg>
        <pc:cxnChg chg="add">
          <ac:chgData name="Andreas Hølleland" userId="c34e189ace966537" providerId="LiveId" clId="{70386117-D03F-46CA-AA0B-A4B97E6BD33F}" dt="2022-07-17T17:10:58.842" v="2643" actId="26606"/>
          <ac:cxnSpMkLst>
            <pc:docMk/>
            <pc:sldMk cId="2376940549" sldId="266"/>
            <ac:cxnSpMk id="93" creationId="{EE504C98-6397-41C1-A8D8-2D9C4ED307E0}"/>
          </ac:cxnSpMkLst>
        </pc:cxnChg>
        <pc:cxnChg chg="add">
          <ac:chgData name="Andreas Hølleland" userId="c34e189ace966537" providerId="LiveId" clId="{70386117-D03F-46CA-AA0B-A4B97E6BD33F}" dt="2022-07-17T17:10:58.842" v="2643" actId="26606"/>
          <ac:cxnSpMkLst>
            <pc:docMk/>
            <pc:sldMk cId="2376940549" sldId="266"/>
            <ac:cxnSpMk id="95" creationId="{B7188D9B-1674-419B-A379-D1632A7EC3A2}"/>
          </ac:cxnSpMkLst>
        </pc:cxnChg>
      </pc:sldChg>
      <pc:sldChg chg="addSp modSp new mod setBg">
        <pc:chgData name="Andreas Hølleland" userId="c34e189ace966537" providerId="LiveId" clId="{70386117-D03F-46CA-AA0B-A4B97E6BD33F}" dt="2022-07-17T16:45:57" v="2642" actId="26606"/>
        <pc:sldMkLst>
          <pc:docMk/>
          <pc:sldMk cId="1317819508" sldId="267"/>
        </pc:sldMkLst>
        <pc:spChg chg="mod">
          <ac:chgData name="Andreas Hølleland" userId="c34e189ace966537" providerId="LiveId" clId="{70386117-D03F-46CA-AA0B-A4B97E6BD33F}" dt="2022-07-17T16:45:57" v="2642" actId="26606"/>
          <ac:spMkLst>
            <pc:docMk/>
            <pc:sldMk cId="1317819508" sldId="267"/>
            <ac:spMk id="2" creationId="{ADDC92EA-58F8-422C-6FDE-3802563F7B70}"/>
          </ac:spMkLst>
        </pc:spChg>
        <pc:spChg chg="mod">
          <ac:chgData name="Andreas Hølleland" userId="c34e189ace966537" providerId="LiveId" clId="{70386117-D03F-46CA-AA0B-A4B97E6BD33F}" dt="2022-07-17T16:45:57" v="2642" actId="26606"/>
          <ac:spMkLst>
            <pc:docMk/>
            <pc:sldMk cId="1317819508" sldId="267"/>
            <ac:spMk id="3" creationId="{08B90173-626A-0307-3465-26F53B30143E}"/>
          </ac:spMkLst>
        </pc:spChg>
        <pc:spChg chg="add">
          <ac:chgData name="Andreas Hølleland" userId="c34e189ace966537" providerId="LiveId" clId="{70386117-D03F-46CA-AA0B-A4B97E6BD33F}" dt="2022-07-17T16:45:57" v="2642" actId="26606"/>
          <ac:spMkLst>
            <pc:docMk/>
            <pc:sldMk cId="1317819508" sldId="267"/>
            <ac:spMk id="8" creationId="{A7AE9375-4664-4DB2-922D-2782A6E439AC}"/>
          </ac:spMkLst>
        </pc:spChg>
        <pc:spChg chg="add">
          <ac:chgData name="Andreas Hølleland" userId="c34e189ace966537" providerId="LiveId" clId="{70386117-D03F-46CA-AA0B-A4B97E6BD33F}" dt="2022-07-17T16:45:57" v="2642" actId="26606"/>
          <ac:spMkLst>
            <pc:docMk/>
            <pc:sldMk cId="1317819508" sldId="267"/>
            <ac:spMk id="12" creationId="{9DD005C1-8C51-42D6-9BEE-B9B83849743D}"/>
          </ac:spMkLst>
        </pc:spChg>
        <pc:cxnChg chg="add">
          <ac:chgData name="Andreas Hølleland" userId="c34e189ace966537" providerId="LiveId" clId="{70386117-D03F-46CA-AA0B-A4B97E6BD33F}" dt="2022-07-17T16:45:57" v="2642" actId="26606"/>
          <ac:cxnSpMkLst>
            <pc:docMk/>
            <pc:sldMk cId="1317819508" sldId="267"/>
            <ac:cxnSpMk id="10" creationId="{EE504C98-6397-41C1-A8D8-2D9C4ED307E0}"/>
          </ac:cxnSpMkLst>
        </pc:cxnChg>
      </pc:sldChg>
      <pc:sldChg chg="addSp delSp modSp new del mod setBg delAnim modAnim">
        <pc:chgData name="Andreas Hølleland" userId="c34e189ace966537" providerId="LiveId" clId="{70386117-D03F-46CA-AA0B-A4B97E6BD33F}" dt="2022-07-17T20:56:59.743" v="2762" actId="47"/>
        <pc:sldMkLst>
          <pc:docMk/>
          <pc:sldMk cId="1200732170" sldId="268"/>
        </pc:sldMkLst>
        <pc:spChg chg="mod">
          <ac:chgData name="Andreas Hølleland" userId="c34e189ace966537" providerId="LiveId" clId="{70386117-D03F-46CA-AA0B-A4B97E6BD33F}" dt="2022-07-17T20:55:46.412" v="2755" actId="26606"/>
          <ac:spMkLst>
            <pc:docMk/>
            <pc:sldMk cId="1200732170" sldId="268"/>
            <ac:spMk id="2" creationId="{6BBA5975-3B19-4482-8A26-B5425FFE2F0A}"/>
          </ac:spMkLst>
        </pc:spChg>
        <pc:spChg chg="del">
          <ac:chgData name="Andreas Hølleland" userId="c34e189ace966537" providerId="LiveId" clId="{70386117-D03F-46CA-AA0B-A4B97E6BD33F}" dt="2022-07-17T20:52:39.372" v="2750"/>
          <ac:spMkLst>
            <pc:docMk/>
            <pc:sldMk cId="1200732170" sldId="268"/>
            <ac:spMk id="3" creationId="{542BBA20-C99C-3D27-BECC-F9FB285A93FD}"/>
          </ac:spMkLst>
        </pc:spChg>
        <pc:spChg chg="mod">
          <ac:chgData name="Andreas Hølleland" userId="c34e189ace966537" providerId="LiveId" clId="{70386117-D03F-46CA-AA0B-A4B97E6BD33F}" dt="2022-07-17T20:55:46.412" v="2755" actId="26606"/>
          <ac:spMkLst>
            <pc:docMk/>
            <pc:sldMk cId="1200732170" sldId="268"/>
            <ac:spMk id="4" creationId="{B164C3D2-3E6E-1140-56C8-78DF5AAD1023}"/>
          </ac:spMkLst>
        </pc:spChg>
        <pc:spChg chg="add del mod">
          <ac:chgData name="Andreas Hølleland" userId="c34e189ace966537" providerId="LiveId" clId="{70386117-D03F-46CA-AA0B-A4B97E6BD33F}" dt="2022-07-17T20:53:16.998" v="2752"/>
          <ac:spMkLst>
            <pc:docMk/>
            <pc:sldMk cId="1200732170" sldId="268"/>
            <ac:spMk id="7" creationId="{528B10B5-9E62-1759-E9C5-5FEC03B5DCA8}"/>
          </ac:spMkLst>
        </pc:spChg>
        <pc:spChg chg="add del mod">
          <ac:chgData name="Andreas Hølleland" userId="c34e189ace966537" providerId="LiveId" clId="{70386117-D03F-46CA-AA0B-A4B97E6BD33F}" dt="2022-07-17T20:55:42.747" v="2754"/>
          <ac:spMkLst>
            <pc:docMk/>
            <pc:sldMk cId="1200732170" sldId="268"/>
            <ac:spMk id="10" creationId="{C284D806-0859-7178-9A2D-4460D5FCE92F}"/>
          </ac:spMkLst>
        </pc:spChg>
        <pc:spChg chg="add">
          <ac:chgData name="Andreas Hølleland" userId="c34e189ace966537" providerId="LiveId" clId="{70386117-D03F-46CA-AA0B-A4B97E6BD33F}" dt="2022-07-17T20:55:46.412" v="2755" actId="26606"/>
          <ac:spMkLst>
            <pc:docMk/>
            <pc:sldMk cId="1200732170" sldId="268"/>
            <ac:spMk id="16" creationId="{E8A8EAB8-D2FF-444D-B34B-7D32F106AD0E}"/>
          </ac:spMkLst>
        </pc:spChg>
        <pc:picChg chg="add del mod">
          <ac:chgData name="Andreas Hølleland" userId="c34e189ace966537" providerId="LiveId" clId="{70386117-D03F-46CA-AA0B-A4B97E6BD33F}" dt="2022-07-17T20:52:49.905" v="2751" actId="478"/>
          <ac:picMkLst>
            <pc:docMk/>
            <pc:sldMk cId="1200732170" sldId="268"/>
            <ac:picMk id="5" creationId="{5666AEE7-36C0-BC5E-197B-9E98A4F447BA}"/>
          </ac:picMkLst>
        </pc:picChg>
        <pc:picChg chg="add del mod">
          <ac:chgData name="Andreas Hølleland" userId="c34e189ace966537" providerId="LiveId" clId="{70386117-D03F-46CA-AA0B-A4B97E6BD33F}" dt="2022-07-17T20:53:19.544" v="2753" actId="478"/>
          <ac:picMkLst>
            <pc:docMk/>
            <pc:sldMk cId="1200732170" sldId="268"/>
            <ac:picMk id="8" creationId="{7E0CC790-6904-5038-9D0E-1B4572C9F10D}"/>
          </ac:picMkLst>
        </pc:picChg>
        <pc:picChg chg="add mod">
          <ac:chgData name="Andreas Hølleland" userId="c34e189ace966537" providerId="LiveId" clId="{70386117-D03F-46CA-AA0B-A4B97E6BD33F}" dt="2022-07-17T20:55:46.412" v="2755" actId="26606"/>
          <ac:picMkLst>
            <pc:docMk/>
            <pc:sldMk cId="1200732170" sldId="268"/>
            <ac:picMk id="11" creationId="{C88A145F-F116-1E30-5A63-0D10DDCFAE4A}"/>
          </ac:picMkLst>
        </pc:picChg>
        <pc:cxnChg chg="add">
          <ac:chgData name="Andreas Hølleland" userId="c34e189ace966537" providerId="LiveId" clId="{70386117-D03F-46CA-AA0B-A4B97E6BD33F}" dt="2022-07-17T20:55:46.412" v="2755" actId="26606"/>
          <ac:cxnSpMkLst>
            <pc:docMk/>
            <pc:sldMk cId="1200732170" sldId="268"/>
            <ac:cxnSpMk id="18" creationId="{EEA38897-7BA3-4408-8083-3235339C4A60}"/>
          </ac:cxnSpMkLst>
        </pc:cxnChg>
        <pc:cxnChg chg="add">
          <ac:chgData name="Andreas Hølleland" userId="c34e189ace966537" providerId="LiveId" clId="{70386117-D03F-46CA-AA0B-A4B97E6BD33F}" dt="2022-07-17T20:55:46.412" v="2755" actId="26606"/>
          <ac:cxnSpMkLst>
            <pc:docMk/>
            <pc:sldMk cId="1200732170" sldId="268"/>
            <ac:cxnSpMk id="20" creationId="{F11AD06B-AB20-4097-8606-5DA00DBACE8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EB0265-E08C-4224-8663-D1E9DFB39E6B}">
      <dgm:prSet/>
      <dgm:spPr/>
      <dgm:t>
        <a:bodyPr/>
        <a:lstStyle/>
        <a:p>
          <a:r>
            <a:rPr lang="en-US"/>
            <a:t>Register</a:t>
          </a:r>
        </a:p>
      </dgm:t>
    </dgm:pt>
    <dgm:pt modelId="{F785DB67-766D-4F9E-8D00-1A30CEE285E0}" type="parTrans" cxnId="{5B11B06D-CE61-4882-AD9D-9101ECD46D29}">
      <dgm:prSet/>
      <dgm:spPr/>
      <dgm:t>
        <a:bodyPr/>
        <a:lstStyle/>
        <a:p>
          <a:endParaRPr lang="en-US"/>
        </a:p>
      </dgm:t>
    </dgm:pt>
    <dgm:pt modelId="{CE69AC68-DBB9-48D7-9BAD-44E13C5DC8CD}" type="sibTrans" cxnId="{5B11B06D-CE61-4882-AD9D-9101ECD46D29}">
      <dgm:prSet/>
      <dgm:spPr/>
      <dgm:t>
        <a:bodyPr/>
        <a:lstStyle/>
        <a:p>
          <a:endParaRPr lang="en-US"/>
        </a:p>
      </dgm:t>
    </dgm:pt>
    <dgm:pt modelId="{D9FB6E29-A301-445E-9E96-A56D74814AE6}">
      <dgm:prSet/>
      <dgm:spPr/>
      <dgm:t>
        <a:bodyPr/>
        <a:lstStyle/>
        <a:p>
          <a:r>
            <a:rPr lang="en-US" dirty="0"/>
            <a:t>Email and password</a:t>
          </a:r>
        </a:p>
      </dgm:t>
    </dgm:pt>
    <dgm:pt modelId="{2EAE85B7-BF45-49A7-A357-E5D6A3A56956}" type="parTrans" cxnId="{7372AC92-DAA9-4BC1-8A99-59AFA760DC1C}">
      <dgm:prSet/>
      <dgm:spPr/>
      <dgm:t>
        <a:bodyPr/>
        <a:lstStyle/>
        <a:p>
          <a:endParaRPr lang="en-US"/>
        </a:p>
      </dgm:t>
    </dgm:pt>
    <dgm:pt modelId="{3E9A69BA-5288-4890-BE31-D827360EE963}" type="sibTrans" cxnId="{7372AC92-DAA9-4BC1-8A99-59AFA760DC1C}">
      <dgm:prSet/>
      <dgm:spPr/>
      <dgm:t>
        <a:bodyPr/>
        <a:lstStyle/>
        <a:p>
          <a:endParaRPr lang="en-US"/>
        </a:p>
      </dgm:t>
    </dgm:pt>
    <dgm:pt modelId="{8D38DB75-7EC2-43C9-A677-FE38B3588233}">
      <dgm:prSet/>
      <dgm:spPr/>
      <dgm:t>
        <a:bodyPr/>
        <a:lstStyle/>
        <a:p>
          <a:r>
            <a:rPr lang="en-US"/>
            <a:t>Register</a:t>
          </a:r>
        </a:p>
      </dgm:t>
    </dgm:pt>
    <dgm:pt modelId="{757ADF94-F120-4F52-938D-DEF9E4CB233E}" type="parTrans" cxnId="{56EB8911-5481-4FC8-B1A2-889A7E7A3918}">
      <dgm:prSet/>
      <dgm:spPr/>
      <dgm:t>
        <a:bodyPr/>
        <a:lstStyle/>
        <a:p>
          <a:endParaRPr lang="en-US"/>
        </a:p>
      </dgm:t>
    </dgm:pt>
    <dgm:pt modelId="{947848F8-8A0B-487D-B1BB-7CE1D37687F0}" type="sibTrans" cxnId="{56EB8911-5481-4FC8-B1A2-889A7E7A3918}">
      <dgm:prSet/>
      <dgm:spPr/>
      <dgm:t>
        <a:bodyPr/>
        <a:lstStyle/>
        <a:p>
          <a:endParaRPr lang="en-US"/>
        </a:p>
      </dgm:t>
    </dgm:pt>
    <dgm:pt modelId="{DA265B38-6C26-4A83-A585-8F19ADEA29D5}">
      <dgm:prSet/>
      <dgm:spPr/>
      <dgm:t>
        <a:bodyPr/>
        <a:lstStyle/>
        <a:p>
          <a:r>
            <a:rPr lang="en-US" dirty="0"/>
            <a:t>RFID card</a:t>
          </a:r>
        </a:p>
      </dgm:t>
    </dgm:pt>
    <dgm:pt modelId="{2F91F7A5-12A6-4DFC-9A71-FE419827559B}" type="parTrans" cxnId="{9B420775-E08F-4E07-8D97-D1079D8079FA}">
      <dgm:prSet/>
      <dgm:spPr/>
      <dgm:t>
        <a:bodyPr/>
        <a:lstStyle/>
        <a:p>
          <a:endParaRPr lang="en-US"/>
        </a:p>
      </dgm:t>
    </dgm:pt>
    <dgm:pt modelId="{17D7F89D-F988-4D42-9704-82B4735106BA}" type="sibTrans" cxnId="{9B420775-E08F-4E07-8D97-D1079D8079FA}">
      <dgm:prSet/>
      <dgm:spPr/>
      <dgm:t>
        <a:bodyPr/>
        <a:lstStyle/>
        <a:p>
          <a:endParaRPr lang="en-US"/>
        </a:p>
      </dgm:t>
    </dgm:pt>
    <dgm:pt modelId="{FD95944B-B664-4117-87D4-DE05F79B3BF2}">
      <dgm:prSet/>
      <dgm:spPr/>
      <dgm:t>
        <a:bodyPr/>
        <a:lstStyle/>
        <a:p>
          <a:r>
            <a:rPr lang="en-US"/>
            <a:t>Email</a:t>
          </a:r>
        </a:p>
      </dgm:t>
    </dgm:pt>
    <dgm:pt modelId="{D66E4AFC-7BB9-4F99-A02D-49F64B9E8828}" type="parTrans" cxnId="{EF888F91-CA2A-4BDA-BDD7-604D8394EC7A}">
      <dgm:prSet/>
      <dgm:spPr/>
      <dgm:t>
        <a:bodyPr/>
        <a:lstStyle/>
        <a:p>
          <a:endParaRPr lang="en-US"/>
        </a:p>
      </dgm:t>
    </dgm:pt>
    <dgm:pt modelId="{BFDDC6F9-47BD-4D99-B6D2-F2B9F7CDE278}" type="sibTrans" cxnId="{EF888F91-CA2A-4BDA-BDD7-604D8394EC7A}">
      <dgm:prSet/>
      <dgm:spPr/>
      <dgm:t>
        <a:bodyPr/>
        <a:lstStyle/>
        <a:p>
          <a:endParaRPr lang="en-US"/>
        </a:p>
      </dgm:t>
    </dgm:pt>
    <dgm:pt modelId="{25CA14A9-7D9B-4171-A41D-B04631B27799}">
      <dgm:prSet/>
      <dgm:spPr/>
      <dgm:t>
        <a:bodyPr/>
        <a:lstStyle/>
        <a:p>
          <a:r>
            <a:rPr lang="en-US" dirty="0"/>
            <a:t>Email verification</a:t>
          </a:r>
        </a:p>
      </dgm:t>
    </dgm:pt>
    <dgm:pt modelId="{4209713D-AEDD-45F1-B08D-E3EBA04A8358}" type="parTrans" cxnId="{2652807B-C009-4C8F-BA09-15A34B15C22F}">
      <dgm:prSet/>
      <dgm:spPr/>
      <dgm:t>
        <a:bodyPr/>
        <a:lstStyle/>
        <a:p>
          <a:endParaRPr lang="en-US"/>
        </a:p>
      </dgm:t>
    </dgm:pt>
    <dgm:pt modelId="{122FFD7C-8BCD-474C-9AA8-C344F5E81B14}" type="sibTrans" cxnId="{2652807B-C009-4C8F-BA09-15A34B15C22F}">
      <dgm:prSet/>
      <dgm:spPr/>
      <dgm:t>
        <a:bodyPr/>
        <a:lstStyle/>
        <a:p>
          <a:endParaRPr lang="en-US"/>
        </a:p>
      </dgm:t>
    </dgm:pt>
    <dgm:pt modelId="{7C963967-55FE-4782-B2F9-ACB7D01F8CDF}">
      <dgm:prSet/>
      <dgm:spPr/>
      <dgm:t>
        <a:bodyPr/>
        <a:lstStyle/>
        <a:p>
          <a:r>
            <a:rPr lang="en-US" dirty="0"/>
            <a:t>Sign in</a:t>
          </a:r>
        </a:p>
      </dgm:t>
    </dgm:pt>
    <dgm:pt modelId="{489CFB3C-C73E-4AFF-8F82-D8CF16904A09}" type="parTrans" cxnId="{0AF0751A-8D3D-46D8-AD76-6A9E21A3ADE6}">
      <dgm:prSet/>
      <dgm:spPr/>
    </dgm:pt>
    <dgm:pt modelId="{1C5C7EC6-2DF1-47CA-83CB-9AC6C96C45E7}" type="sibTrans" cxnId="{0AF0751A-8D3D-46D8-AD76-6A9E21A3ADE6}">
      <dgm:prSet/>
      <dgm:spPr/>
    </dgm:pt>
    <dgm:pt modelId="{E75C318F-C437-4C78-8F86-0A27627A7F3C}">
      <dgm:prSet/>
      <dgm:spPr/>
      <dgm:t>
        <a:bodyPr/>
        <a:lstStyle/>
        <a:p>
          <a:r>
            <a:rPr lang="en-US" dirty="0"/>
            <a:t>Email and password / RFID card</a:t>
          </a:r>
        </a:p>
      </dgm:t>
    </dgm:pt>
    <dgm:pt modelId="{77EF7DEF-BBA2-4DB0-8AB7-20AF7DEA7889}" type="parTrans" cxnId="{8B403A47-9D89-4D4C-ABAA-04E78C32696F}">
      <dgm:prSet/>
      <dgm:spPr/>
    </dgm:pt>
    <dgm:pt modelId="{41AE8593-BDE8-4A9C-8DDD-0E76704776EB}" type="sibTrans" cxnId="{8B403A47-9D89-4D4C-ABAA-04E78C32696F}">
      <dgm:prSet/>
      <dgm:spPr/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C7867AE4-81FC-489A-A2DD-EBC99D1C729C}" type="pres">
      <dgm:prSet presAssocID="{7C963967-55FE-4782-B2F9-ACB7D01F8CDF}" presName="boxAndChildren" presStyleCnt="0"/>
      <dgm:spPr/>
    </dgm:pt>
    <dgm:pt modelId="{A0E3265E-6B45-4B56-BAB0-5B6F1881D0D8}" type="pres">
      <dgm:prSet presAssocID="{7C963967-55FE-4782-B2F9-ACB7D01F8CDF}" presName="parentTextBox" presStyleLbl="alignNode1" presStyleIdx="0" presStyleCnt="4"/>
      <dgm:spPr/>
    </dgm:pt>
    <dgm:pt modelId="{72D7BF67-E2A5-4804-AAC2-D588C6EC510D}" type="pres">
      <dgm:prSet presAssocID="{7C963967-55FE-4782-B2F9-ACB7D01F8CDF}" presName="descendantBox" presStyleLbl="bgAccFollowNode1" presStyleIdx="0" presStyleCnt="4"/>
      <dgm:spPr/>
    </dgm:pt>
    <dgm:pt modelId="{B30EE9C9-B6A7-4C9D-8F21-C77E532D59F0}" type="pres">
      <dgm:prSet presAssocID="{BFDDC6F9-47BD-4D99-B6D2-F2B9F7CDE278}" presName="sp" presStyleCnt="0"/>
      <dgm:spPr/>
    </dgm:pt>
    <dgm:pt modelId="{72093CE9-CF1E-44DB-B2EB-88682F07403C}" type="pres">
      <dgm:prSet presAssocID="{FD95944B-B664-4117-87D4-DE05F79B3BF2}" presName="arrowAndChildren" presStyleCnt="0"/>
      <dgm:spPr/>
    </dgm:pt>
    <dgm:pt modelId="{F64BFC26-3F9A-4622-81D7-CBDEA6BF31D6}" type="pres">
      <dgm:prSet presAssocID="{FD95944B-B664-4117-87D4-DE05F79B3BF2}" presName="parentTextArrow" presStyleLbl="node1" presStyleIdx="0" presStyleCnt="0"/>
      <dgm:spPr/>
    </dgm:pt>
    <dgm:pt modelId="{867B8F8A-4BDB-49B4-89EE-A75C98EB8536}" type="pres">
      <dgm:prSet presAssocID="{FD95944B-B664-4117-87D4-DE05F79B3BF2}" presName="arrow" presStyleLbl="alignNode1" presStyleIdx="1" presStyleCnt="4"/>
      <dgm:spPr/>
    </dgm:pt>
    <dgm:pt modelId="{0401F8A7-0513-4C1D-900C-A5BE7AE776BD}" type="pres">
      <dgm:prSet presAssocID="{FD95944B-B664-4117-87D4-DE05F79B3BF2}" presName="descendantArrow" presStyleLbl="bgAccFollowNode1" presStyleIdx="1" presStyleCnt="4"/>
      <dgm:spPr/>
    </dgm:pt>
    <dgm:pt modelId="{E94DD9FA-0F7B-4F33-B32F-3453AAFB0548}" type="pres">
      <dgm:prSet presAssocID="{947848F8-8A0B-487D-B1BB-7CE1D37687F0}" presName="sp" presStyleCnt="0"/>
      <dgm:spPr/>
    </dgm:pt>
    <dgm:pt modelId="{58AC043A-0EE4-4225-B597-EB75A4027ED9}" type="pres">
      <dgm:prSet presAssocID="{8D38DB75-7EC2-43C9-A677-FE38B3588233}" presName="arrowAndChildren" presStyleCnt="0"/>
      <dgm:spPr/>
    </dgm:pt>
    <dgm:pt modelId="{F559CD41-13AE-43D5-8F91-37F4F9F33E51}" type="pres">
      <dgm:prSet presAssocID="{8D38DB75-7EC2-43C9-A677-FE38B3588233}" presName="parentTextArrow" presStyleLbl="node1" presStyleIdx="0" presStyleCnt="0"/>
      <dgm:spPr/>
    </dgm:pt>
    <dgm:pt modelId="{3DF4D82A-7B87-4149-8482-068D154CDD51}" type="pres">
      <dgm:prSet presAssocID="{8D38DB75-7EC2-43C9-A677-FE38B3588233}" presName="arrow" presStyleLbl="alignNode1" presStyleIdx="2" presStyleCnt="4"/>
      <dgm:spPr/>
    </dgm:pt>
    <dgm:pt modelId="{90410646-9F88-4D45-A7F3-6055D152D699}" type="pres">
      <dgm:prSet presAssocID="{8D38DB75-7EC2-43C9-A677-FE38B3588233}" presName="descendantArrow" presStyleLbl="bgAccFollowNode1" presStyleIdx="2" presStyleCnt="4"/>
      <dgm:spPr/>
    </dgm:pt>
    <dgm:pt modelId="{33BABAA1-C1F3-4165-A7F3-3C93F19462B2}" type="pres">
      <dgm:prSet presAssocID="{CE69AC68-DBB9-48D7-9BAD-44E13C5DC8CD}" presName="sp" presStyleCnt="0"/>
      <dgm:spPr/>
    </dgm:pt>
    <dgm:pt modelId="{7F675BCF-D8B3-49A2-81F8-C69756A14ABE}" type="pres">
      <dgm:prSet presAssocID="{14EB0265-E08C-4224-8663-D1E9DFB39E6B}" presName="arrowAndChildren" presStyleCnt="0"/>
      <dgm:spPr/>
    </dgm:pt>
    <dgm:pt modelId="{B58D2BC6-7FDA-4FDE-A814-95CB4B347C5B}" type="pres">
      <dgm:prSet presAssocID="{14EB0265-E08C-4224-8663-D1E9DFB39E6B}" presName="parentTextArrow" presStyleLbl="node1" presStyleIdx="0" presStyleCnt="0"/>
      <dgm:spPr/>
    </dgm:pt>
    <dgm:pt modelId="{A5E44E93-0350-4F92-B011-7B65ACADBCDC}" type="pres">
      <dgm:prSet presAssocID="{14EB0265-E08C-4224-8663-D1E9DFB39E6B}" presName="arrow" presStyleLbl="alignNode1" presStyleIdx="3" presStyleCnt="4"/>
      <dgm:spPr/>
    </dgm:pt>
    <dgm:pt modelId="{CAFAE668-A471-4CFA-9F0F-77E2B4CDFD81}" type="pres">
      <dgm:prSet presAssocID="{14EB0265-E08C-4224-8663-D1E9DFB39E6B}" presName="descendantArrow" presStyleLbl="bgAccFollowNode1" presStyleIdx="3" presStyleCnt="4"/>
      <dgm:spPr/>
    </dgm:pt>
  </dgm:ptLst>
  <dgm:cxnLst>
    <dgm:cxn modelId="{27A73210-275D-4250-828D-4B8375BBFFE8}" type="presOf" srcId="{E75C318F-C437-4C78-8F86-0A27627A7F3C}" destId="{72D7BF67-E2A5-4804-AAC2-D588C6EC510D}" srcOrd="0" destOrd="0" presId="urn:microsoft.com/office/officeart/2016/7/layout/VerticalDownArrowProcess"/>
    <dgm:cxn modelId="{56EB8911-5481-4FC8-B1A2-889A7E7A3918}" srcId="{CD42F230-7B7C-44A6-8D0F-A583905B25C5}" destId="{8D38DB75-7EC2-43C9-A677-FE38B3588233}" srcOrd="1" destOrd="0" parTransId="{757ADF94-F120-4F52-938D-DEF9E4CB233E}" sibTransId="{947848F8-8A0B-487D-B1BB-7CE1D37687F0}"/>
    <dgm:cxn modelId="{0AF0751A-8D3D-46D8-AD76-6A9E21A3ADE6}" srcId="{CD42F230-7B7C-44A6-8D0F-A583905B25C5}" destId="{7C963967-55FE-4782-B2F9-ACB7D01F8CDF}" srcOrd="3" destOrd="0" parTransId="{489CFB3C-C73E-4AFF-8F82-D8CF16904A09}" sibTransId="{1C5C7EC6-2DF1-47CA-83CB-9AC6C96C45E7}"/>
    <dgm:cxn modelId="{4E370525-0817-4C57-8909-883DBF4D214F}" type="presOf" srcId="{25CA14A9-7D9B-4171-A41D-B04631B27799}" destId="{0401F8A7-0513-4C1D-900C-A5BE7AE776BD}" srcOrd="0" destOrd="0" presId="urn:microsoft.com/office/officeart/2016/7/layout/VerticalDownArrowProcess"/>
    <dgm:cxn modelId="{F141ED33-B653-4449-A532-B6C735E6AFA6}" type="presOf" srcId="{14EB0265-E08C-4224-8663-D1E9DFB39E6B}" destId="{A5E44E93-0350-4F92-B011-7B65ACADBCDC}" srcOrd="1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8B403A47-9D89-4D4C-ABAA-04E78C32696F}" srcId="{7C963967-55FE-4782-B2F9-ACB7D01F8CDF}" destId="{E75C318F-C437-4C78-8F86-0A27627A7F3C}" srcOrd="0" destOrd="0" parTransId="{77EF7DEF-BBA2-4DB0-8AB7-20AF7DEA7889}" sibTransId="{41AE8593-BDE8-4A9C-8DDD-0E76704776EB}"/>
    <dgm:cxn modelId="{1B5C3C69-A590-4D08-94C4-15420749D4F8}" type="presOf" srcId="{8D38DB75-7EC2-43C9-A677-FE38B3588233}" destId="{3DF4D82A-7B87-4149-8482-068D154CDD51}" srcOrd="1" destOrd="0" presId="urn:microsoft.com/office/officeart/2016/7/layout/VerticalDownArrowProcess"/>
    <dgm:cxn modelId="{767F0C6D-D087-4835-AD1C-4BB017146A6E}" type="presOf" srcId="{FD95944B-B664-4117-87D4-DE05F79B3BF2}" destId="{867B8F8A-4BDB-49B4-89EE-A75C98EB8536}" srcOrd="1" destOrd="0" presId="urn:microsoft.com/office/officeart/2016/7/layout/VerticalDownArrowProcess"/>
    <dgm:cxn modelId="{5B11B06D-CE61-4882-AD9D-9101ECD46D29}" srcId="{CD42F230-7B7C-44A6-8D0F-A583905B25C5}" destId="{14EB0265-E08C-4224-8663-D1E9DFB39E6B}" srcOrd="0" destOrd="0" parTransId="{F785DB67-766D-4F9E-8D00-1A30CEE285E0}" sibTransId="{CE69AC68-DBB9-48D7-9BAD-44E13C5DC8CD}"/>
    <dgm:cxn modelId="{9B420775-E08F-4E07-8D97-D1079D8079FA}" srcId="{8D38DB75-7EC2-43C9-A677-FE38B3588233}" destId="{DA265B38-6C26-4A83-A585-8F19ADEA29D5}" srcOrd="0" destOrd="0" parTransId="{2F91F7A5-12A6-4DFC-9A71-FE419827559B}" sibTransId="{17D7F89D-F988-4D42-9704-82B4735106BA}"/>
    <dgm:cxn modelId="{D6411075-B0E4-47E3-88D4-DF7DFD76845A}" type="presOf" srcId="{DA265B38-6C26-4A83-A585-8F19ADEA29D5}" destId="{90410646-9F88-4D45-A7F3-6055D152D699}" srcOrd="0" destOrd="0" presId="urn:microsoft.com/office/officeart/2016/7/layout/VerticalDownArrowProcess"/>
    <dgm:cxn modelId="{8B1B285A-0698-466A-AE99-01CC83CC288E}" type="presOf" srcId="{7C963967-55FE-4782-B2F9-ACB7D01F8CDF}" destId="{A0E3265E-6B45-4B56-BAB0-5B6F1881D0D8}" srcOrd="0" destOrd="0" presId="urn:microsoft.com/office/officeart/2016/7/layout/VerticalDownArrowProcess"/>
    <dgm:cxn modelId="{2652807B-C009-4C8F-BA09-15A34B15C22F}" srcId="{FD95944B-B664-4117-87D4-DE05F79B3BF2}" destId="{25CA14A9-7D9B-4171-A41D-B04631B27799}" srcOrd="0" destOrd="0" parTransId="{4209713D-AEDD-45F1-B08D-E3EBA04A8358}" sibTransId="{122FFD7C-8BCD-474C-9AA8-C344F5E81B14}"/>
    <dgm:cxn modelId="{90111B80-881A-4D9E-BAF7-A689CD70E567}" type="presOf" srcId="{D9FB6E29-A301-445E-9E96-A56D74814AE6}" destId="{CAFAE668-A471-4CFA-9F0F-77E2B4CDFD81}" srcOrd="0" destOrd="0" presId="urn:microsoft.com/office/officeart/2016/7/layout/VerticalDownArrowProcess"/>
    <dgm:cxn modelId="{EF888F91-CA2A-4BDA-BDD7-604D8394EC7A}" srcId="{CD42F230-7B7C-44A6-8D0F-A583905B25C5}" destId="{FD95944B-B664-4117-87D4-DE05F79B3BF2}" srcOrd="2" destOrd="0" parTransId="{D66E4AFC-7BB9-4F99-A02D-49F64B9E8828}" sibTransId="{BFDDC6F9-47BD-4D99-B6D2-F2B9F7CDE278}"/>
    <dgm:cxn modelId="{7372AC92-DAA9-4BC1-8A99-59AFA760DC1C}" srcId="{14EB0265-E08C-4224-8663-D1E9DFB39E6B}" destId="{D9FB6E29-A301-445E-9E96-A56D74814AE6}" srcOrd="0" destOrd="0" parTransId="{2EAE85B7-BF45-49A7-A357-E5D6A3A56956}" sibTransId="{3E9A69BA-5288-4890-BE31-D827360EE963}"/>
    <dgm:cxn modelId="{7CB657A9-BE9B-4AA7-9D0B-19A1DFFAB7B3}" type="presOf" srcId="{FD95944B-B664-4117-87D4-DE05F79B3BF2}" destId="{F64BFC26-3F9A-4622-81D7-CBDEA6BF31D6}" srcOrd="0" destOrd="0" presId="urn:microsoft.com/office/officeart/2016/7/layout/VerticalDownArrowProcess"/>
    <dgm:cxn modelId="{C4343BE2-B04F-497A-8552-2E105A376687}" type="presOf" srcId="{8D38DB75-7EC2-43C9-A677-FE38B3588233}" destId="{F559CD41-13AE-43D5-8F91-37F4F9F33E51}" srcOrd="0" destOrd="0" presId="urn:microsoft.com/office/officeart/2016/7/layout/VerticalDownArrowProcess"/>
    <dgm:cxn modelId="{A02902F6-CACD-4E56-A8BD-3E39CD50B844}" type="presOf" srcId="{14EB0265-E08C-4224-8663-D1E9DFB39E6B}" destId="{B58D2BC6-7FDA-4FDE-A814-95CB4B347C5B}" srcOrd="0" destOrd="0" presId="urn:microsoft.com/office/officeart/2016/7/layout/VerticalDownArrowProcess"/>
    <dgm:cxn modelId="{4E4017FB-9DAC-4A72-B152-A9DD0625BB29}" type="presParOf" srcId="{4BFE2E5C-97C0-4E81-82E8-B729E75FEA1D}" destId="{C7867AE4-81FC-489A-A2DD-EBC99D1C729C}" srcOrd="0" destOrd="0" presId="urn:microsoft.com/office/officeart/2016/7/layout/VerticalDownArrowProcess"/>
    <dgm:cxn modelId="{85CA01F1-DD29-44CE-A462-A14564A25C18}" type="presParOf" srcId="{C7867AE4-81FC-489A-A2DD-EBC99D1C729C}" destId="{A0E3265E-6B45-4B56-BAB0-5B6F1881D0D8}" srcOrd="0" destOrd="0" presId="urn:microsoft.com/office/officeart/2016/7/layout/VerticalDownArrowProcess"/>
    <dgm:cxn modelId="{4A6A5FFA-081F-44AE-89BB-A683D7A4FDB4}" type="presParOf" srcId="{C7867AE4-81FC-489A-A2DD-EBC99D1C729C}" destId="{72D7BF67-E2A5-4804-AAC2-D588C6EC510D}" srcOrd="1" destOrd="0" presId="urn:microsoft.com/office/officeart/2016/7/layout/VerticalDownArrowProcess"/>
    <dgm:cxn modelId="{1FCB0BC7-4E09-4899-8716-226A311B79FD}" type="presParOf" srcId="{4BFE2E5C-97C0-4E81-82E8-B729E75FEA1D}" destId="{B30EE9C9-B6A7-4C9D-8F21-C77E532D59F0}" srcOrd="1" destOrd="0" presId="urn:microsoft.com/office/officeart/2016/7/layout/VerticalDownArrowProcess"/>
    <dgm:cxn modelId="{B499785B-CDAE-4FFB-B3B5-DECACBAC1D04}" type="presParOf" srcId="{4BFE2E5C-97C0-4E81-82E8-B729E75FEA1D}" destId="{72093CE9-CF1E-44DB-B2EB-88682F07403C}" srcOrd="2" destOrd="0" presId="urn:microsoft.com/office/officeart/2016/7/layout/VerticalDownArrowProcess"/>
    <dgm:cxn modelId="{607004CE-BC78-4EC7-9786-587A566FB937}" type="presParOf" srcId="{72093CE9-CF1E-44DB-B2EB-88682F07403C}" destId="{F64BFC26-3F9A-4622-81D7-CBDEA6BF31D6}" srcOrd="0" destOrd="0" presId="urn:microsoft.com/office/officeart/2016/7/layout/VerticalDownArrowProcess"/>
    <dgm:cxn modelId="{40E1AD0A-C23E-41D3-B52D-E17C5AF6893B}" type="presParOf" srcId="{72093CE9-CF1E-44DB-B2EB-88682F07403C}" destId="{867B8F8A-4BDB-49B4-89EE-A75C98EB8536}" srcOrd="1" destOrd="0" presId="urn:microsoft.com/office/officeart/2016/7/layout/VerticalDownArrowProcess"/>
    <dgm:cxn modelId="{A7158253-515E-4A3D-8BD1-6AAA8DC5D182}" type="presParOf" srcId="{72093CE9-CF1E-44DB-B2EB-88682F07403C}" destId="{0401F8A7-0513-4C1D-900C-A5BE7AE776BD}" srcOrd="2" destOrd="0" presId="urn:microsoft.com/office/officeart/2016/7/layout/VerticalDownArrowProcess"/>
    <dgm:cxn modelId="{19A03623-02D2-4DB7-A92E-B73628B11C0F}" type="presParOf" srcId="{4BFE2E5C-97C0-4E81-82E8-B729E75FEA1D}" destId="{E94DD9FA-0F7B-4F33-B32F-3453AAFB0548}" srcOrd="3" destOrd="0" presId="urn:microsoft.com/office/officeart/2016/7/layout/VerticalDownArrowProcess"/>
    <dgm:cxn modelId="{E1F72A2B-219D-4B6E-A9EE-340C13787062}" type="presParOf" srcId="{4BFE2E5C-97C0-4E81-82E8-B729E75FEA1D}" destId="{58AC043A-0EE4-4225-B597-EB75A4027ED9}" srcOrd="4" destOrd="0" presId="urn:microsoft.com/office/officeart/2016/7/layout/VerticalDownArrowProcess"/>
    <dgm:cxn modelId="{59D497D0-BC9D-41D7-A38B-CA921AB192E1}" type="presParOf" srcId="{58AC043A-0EE4-4225-B597-EB75A4027ED9}" destId="{F559CD41-13AE-43D5-8F91-37F4F9F33E51}" srcOrd="0" destOrd="0" presId="urn:microsoft.com/office/officeart/2016/7/layout/VerticalDownArrowProcess"/>
    <dgm:cxn modelId="{4035752C-89E9-4932-B772-258B08F1705D}" type="presParOf" srcId="{58AC043A-0EE4-4225-B597-EB75A4027ED9}" destId="{3DF4D82A-7B87-4149-8482-068D154CDD51}" srcOrd="1" destOrd="0" presId="urn:microsoft.com/office/officeart/2016/7/layout/VerticalDownArrowProcess"/>
    <dgm:cxn modelId="{30C1753C-FCB7-4957-B943-68B80D1029D8}" type="presParOf" srcId="{58AC043A-0EE4-4225-B597-EB75A4027ED9}" destId="{90410646-9F88-4D45-A7F3-6055D152D699}" srcOrd="2" destOrd="0" presId="urn:microsoft.com/office/officeart/2016/7/layout/VerticalDownArrowProcess"/>
    <dgm:cxn modelId="{68892619-A05B-4188-B987-C6B9D08FD60D}" type="presParOf" srcId="{4BFE2E5C-97C0-4E81-82E8-B729E75FEA1D}" destId="{33BABAA1-C1F3-4165-A7F3-3C93F19462B2}" srcOrd="5" destOrd="0" presId="urn:microsoft.com/office/officeart/2016/7/layout/VerticalDownArrowProcess"/>
    <dgm:cxn modelId="{5BE79794-815B-4C68-9E33-83D5344E33D8}" type="presParOf" srcId="{4BFE2E5C-97C0-4E81-82E8-B729E75FEA1D}" destId="{7F675BCF-D8B3-49A2-81F8-C69756A14ABE}" srcOrd="6" destOrd="0" presId="urn:microsoft.com/office/officeart/2016/7/layout/VerticalDownArrowProcess"/>
    <dgm:cxn modelId="{D07659F9-BC31-4B93-AA4D-2B4141797EEB}" type="presParOf" srcId="{7F675BCF-D8B3-49A2-81F8-C69756A14ABE}" destId="{B58D2BC6-7FDA-4FDE-A814-95CB4B347C5B}" srcOrd="0" destOrd="0" presId="urn:microsoft.com/office/officeart/2016/7/layout/VerticalDownArrowProcess"/>
    <dgm:cxn modelId="{2B633EA4-03F5-4232-AE30-3435D0FA0D96}" type="presParOf" srcId="{7F675BCF-D8B3-49A2-81F8-C69756A14ABE}" destId="{A5E44E93-0350-4F92-B011-7B65ACADBCDC}" srcOrd="1" destOrd="0" presId="urn:microsoft.com/office/officeart/2016/7/layout/VerticalDownArrowProcess"/>
    <dgm:cxn modelId="{77FBEA31-0CFA-4367-B872-A01D23A7D807}" type="presParOf" srcId="{7F675BCF-D8B3-49A2-81F8-C69756A14ABE}" destId="{CAFAE668-A471-4CFA-9F0F-77E2B4CDFD8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EB0265-E08C-4224-8663-D1E9DFB39E6B}">
      <dgm:prSet/>
      <dgm:spPr/>
      <dgm:t>
        <a:bodyPr/>
        <a:lstStyle/>
        <a:p>
          <a:r>
            <a:rPr lang="en-US" dirty="0"/>
            <a:t>Sign in</a:t>
          </a:r>
        </a:p>
      </dgm:t>
    </dgm:pt>
    <dgm:pt modelId="{F785DB67-766D-4F9E-8D00-1A30CEE285E0}" type="parTrans" cxnId="{5B11B06D-CE61-4882-AD9D-9101ECD46D29}">
      <dgm:prSet/>
      <dgm:spPr/>
      <dgm:t>
        <a:bodyPr/>
        <a:lstStyle/>
        <a:p>
          <a:endParaRPr lang="en-US"/>
        </a:p>
      </dgm:t>
    </dgm:pt>
    <dgm:pt modelId="{CE69AC68-DBB9-48D7-9BAD-44E13C5DC8CD}" type="sibTrans" cxnId="{5B11B06D-CE61-4882-AD9D-9101ECD46D29}">
      <dgm:prSet/>
      <dgm:spPr/>
      <dgm:t>
        <a:bodyPr/>
        <a:lstStyle/>
        <a:p>
          <a:endParaRPr lang="en-US"/>
        </a:p>
      </dgm:t>
    </dgm:pt>
    <dgm:pt modelId="{D9FB6E29-A301-445E-9E96-A56D74814AE6}">
      <dgm:prSet/>
      <dgm:spPr/>
      <dgm:t>
        <a:bodyPr/>
        <a:lstStyle/>
        <a:p>
          <a:r>
            <a:rPr lang="en-US" dirty="0"/>
            <a:t>Email and password / RFID</a:t>
          </a:r>
        </a:p>
      </dgm:t>
    </dgm:pt>
    <dgm:pt modelId="{2EAE85B7-BF45-49A7-A357-E5D6A3A56956}" type="parTrans" cxnId="{7372AC92-DAA9-4BC1-8A99-59AFA760DC1C}">
      <dgm:prSet/>
      <dgm:spPr/>
      <dgm:t>
        <a:bodyPr/>
        <a:lstStyle/>
        <a:p>
          <a:endParaRPr lang="en-US"/>
        </a:p>
      </dgm:t>
    </dgm:pt>
    <dgm:pt modelId="{3E9A69BA-5288-4890-BE31-D827360EE963}" type="sibTrans" cxnId="{7372AC92-DAA9-4BC1-8A99-59AFA760DC1C}">
      <dgm:prSet/>
      <dgm:spPr/>
      <dgm:t>
        <a:bodyPr/>
        <a:lstStyle/>
        <a:p>
          <a:endParaRPr lang="en-US"/>
        </a:p>
      </dgm:t>
    </dgm:pt>
    <dgm:pt modelId="{8D38DB75-7EC2-43C9-A677-FE38B3588233}">
      <dgm:prSet/>
      <dgm:spPr/>
      <dgm:t>
        <a:bodyPr/>
        <a:lstStyle/>
        <a:p>
          <a:r>
            <a:rPr lang="en-US" dirty="0"/>
            <a:t>Borrow item</a:t>
          </a:r>
        </a:p>
      </dgm:t>
    </dgm:pt>
    <dgm:pt modelId="{757ADF94-F120-4F52-938D-DEF9E4CB233E}" type="parTrans" cxnId="{56EB8911-5481-4FC8-B1A2-889A7E7A3918}">
      <dgm:prSet/>
      <dgm:spPr/>
      <dgm:t>
        <a:bodyPr/>
        <a:lstStyle/>
        <a:p>
          <a:endParaRPr lang="en-US"/>
        </a:p>
      </dgm:t>
    </dgm:pt>
    <dgm:pt modelId="{947848F8-8A0B-487D-B1BB-7CE1D37687F0}" type="sibTrans" cxnId="{56EB8911-5481-4FC8-B1A2-889A7E7A3918}">
      <dgm:prSet/>
      <dgm:spPr/>
      <dgm:t>
        <a:bodyPr/>
        <a:lstStyle/>
        <a:p>
          <a:endParaRPr lang="en-US"/>
        </a:p>
      </dgm:t>
    </dgm:pt>
    <dgm:pt modelId="{DA265B38-6C26-4A83-A585-8F19ADEA29D5}">
      <dgm:prSet/>
      <dgm:spPr/>
      <dgm:t>
        <a:bodyPr/>
        <a:lstStyle/>
        <a:p>
          <a:r>
            <a:rPr lang="en-US" dirty="0"/>
            <a:t>Scan RFID tag</a:t>
          </a:r>
        </a:p>
      </dgm:t>
    </dgm:pt>
    <dgm:pt modelId="{2F91F7A5-12A6-4DFC-9A71-FE419827559B}" type="parTrans" cxnId="{9B420775-E08F-4E07-8D97-D1079D8079FA}">
      <dgm:prSet/>
      <dgm:spPr/>
      <dgm:t>
        <a:bodyPr/>
        <a:lstStyle/>
        <a:p>
          <a:endParaRPr lang="en-US"/>
        </a:p>
      </dgm:t>
    </dgm:pt>
    <dgm:pt modelId="{17D7F89D-F988-4D42-9704-82B4735106BA}" type="sibTrans" cxnId="{9B420775-E08F-4E07-8D97-D1079D8079FA}">
      <dgm:prSet/>
      <dgm:spPr/>
      <dgm:t>
        <a:bodyPr/>
        <a:lstStyle/>
        <a:p>
          <a:endParaRPr lang="en-US"/>
        </a:p>
      </dgm:t>
    </dgm:pt>
    <dgm:pt modelId="{FD95944B-B664-4117-87D4-DE05F79B3BF2}">
      <dgm:prSet/>
      <dgm:spPr/>
      <dgm:t>
        <a:bodyPr/>
        <a:lstStyle/>
        <a:p>
          <a:r>
            <a:rPr lang="en-US" dirty="0"/>
            <a:t>Return item</a:t>
          </a:r>
        </a:p>
      </dgm:t>
    </dgm:pt>
    <dgm:pt modelId="{D66E4AFC-7BB9-4F99-A02D-49F64B9E8828}" type="parTrans" cxnId="{EF888F91-CA2A-4BDA-BDD7-604D8394EC7A}">
      <dgm:prSet/>
      <dgm:spPr/>
      <dgm:t>
        <a:bodyPr/>
        <a:lstStyle/>
        <a:p>
          <a:endParaRPr lang="en-US"/>
        </a:p>
      </dgm:t>
    </dgm:pt>
    <dgm:pt modelId="{BFDDC6F9-47BD-4D99-B6D2-F2B9F7CDE278}" type="sibTrans" cxnId="{EF888F91-CA2A-4BDA-BDD7-604D8394EC7A}">
      <dgm:prSet/>
      <dgm:spPr/>
      <dgm:t>
        <a:bodyPr/>
        <a:lstStyle/>
        <a:p>
          <a:endParaRPr lang="en-US"/>
        </a:p>
      </dgm:t>
    </dgm:pt>
    <dgm:pt modelId="{25CA14A9-7D9B-4171-A41D-B04631B27799}">
      <dgm:prSet/>
      <dgm:spPr/>
      <dgm:t>
        <a:bodyPr/>
        <a:lstStyle/>
        <a:p>
          <a:r>
            <a:rPr lang="en-US" dirty="0"/>
            <a:t>Scan RFID tag</a:t>
          </a:r>
        </a:p>
      </dgm:t>
    </dgm:pt>
    <dgm:pt modelId="{4209713D-AEDD-45F1-B08D-E3EBA04A8358}" type="parTrans" cxnId="{2652807B-C009-4C8F-BA09-15A34B15C22F}">
      <dgm:prSet/>
      <dgm:spPr/>
      <dgm:t>
        <a:bodyPr/>
        <a:lstStyle/>
        <a:p>
          <a:endParaRPr lang="en-US"/>
        </a:p>
      </dgm:t>
    </dgm:pt>
    <dgm:pt modelId="{122FFD7C-8BCD-474C-9AA8-C344F5E81B14}" type="sibTrans" cxnId="{2652807B-C009-4C8F-BA09-15A34B15C22F}">
      <dgm:prSet/>
      <dgm:spPr/>
      <dgm:t>
        <a:bodyPr/>
        <a:lstStyle/>
        <a:p>
          <a:endParaRPr lang="en-US"/>
        </a:p>
      </dgm:t>
    </dgm:pt>
    <dgm:pt modelId="{7C963967-55FE-4782-B2F9-ACB7D01F8CDF}">
      <dgm:prSet/>
      <dgm:spPr/>
      <dgm:t>
        <a:bodyPr/>
        <a:lstStyle/>
        <a:p>
          <a:r>
            <a:rPr lang="en-US" dirty="0"/>
            <a:t>Customer</a:t>
          </a:r>
        </a:p>
      </dgm:t>
    </dgm:pt>
    <dgm:pt modelId="{489CFB3C-C73E-4AFF-8F82-D8CF16904A09}" type="parTrans" cxnId="{0AF0751A-8D3D-46D8-AD76-6A9E21A3ADE6}">
      <dgm:prSet/>
      <dgm:spPr/>
      <dgm:t>
        <a:bodyPr/>
        <a:lstStyle/>
        <a:p>
          <a:endParaRPr lang="en-US"/>
        </a:p>
      </dgm:t>
    </dgm:pt>
    <dgm:pt modelId="{1C5C7EC6-2DF1-47CA-83CB-9AC6C96C45E7}" type="sibTrans" cxnId="{0AF0751A-8D3D-46D8-AD76-6A9E21A3ADE6}">
      <dgm:prSet/>
      <dgm:spPr/>
      <dgm:t>
        <a:bodyPr/>
        <a:lstStyle/>
        <a:p>
          <a:endParaRPr lang="en-US"/>
        </a:p>
      </dgm:t>
    </dgm:pt>
    <dgm:pt modelId="{E75C318F-C437-4C78-8F86-0A27627A7F3C}">
      <dgm:prSet/>
      <dgm:spPr/>
      <dgm:t>
        <a:bodyPr/>
        <a:lstStyle/>
        <a:p>
          <a:r>
            <a:rPr lang="en-US" dirty="0"/>
            <a:t>Customer must scan item to confirm return</a:t>
          </a:r>
        </a:p>
      </dgm:t>
    </dgm:pt>
    <dgm:pt modelId="{77EF7DEF-BBA2-4DB0-8AB7-20AF7DEA7889}" type="parTrans" cxnId="{8B403A47-9D89-4D4C-ABAA-04E78C32696F}">
      <dgm:prSet/>
      <dgm:spPr/>
      <dgm:t>
        <a:bodyPr/>
        <a:lstStyle/>
        <a:p>
          <a:endParaRPr lang="en-US"/>
        </a:p>
      </dgm:t>
    </dgm:pt>
    <dgm:pt modelId="{41AE8593-BDE8-4A9C-8DDD-0E76704776EB}" type="sibTrans" cxnId="{8B403A47-9D89-4D4C-ABAA-04E78C32696F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C7867AE4-81FC-489A-A2DD-EBC99D1C729C}" type="pres">
      <dgm:prSet presAssocID="{7C963967-55FE-4782-B2F9-ACB7D01F8CDF}" presName="boxAndChildren" presStyleCnt="0"/>
      <dgm:spPr/>
    </dgm:pt>
    <dgm:pt modelId="{A0E3265E-6B45-4B56-BAB0-5B6F1881D0D8}" type="pres">
      <dgm:prSet presAssocID="{7C963967-55FE-4782-B2F9-ACB7D01F8CDF}" presName="parentTextBox" presStyleLbl="alignNode1" presStyleIdx="0" presStyleCnt="4"/>
      <dgm:spPr/>
    </dgm:pt>
    <dgm:pt modelId="{72D7BF67-E2A5-4804-AAC2-D588C6EC510D}" type="pres">
      <dgm:prSet presAssocID="{7C963967-55FE-4782-B2F9-ACB7D01F8CDF}" presName="descendantBox" presStyleLbl="bgAccFollowNode1" presStyleIdx="0" presStyleCnt="4"/>
      <dgm:spPr/>
    </dgm:pt>
    <dgm:pt modelId="{B30EE9C9-B6A7-4C9D-8F21-C77E532D59F0}" type="pres">
      <dgm:prSet presAssocID="{BFDDC6F9-47BD-4D99-B6D2-F2B9F7CDE278}" presName="sp" presStyleCnt="0"/>
      <dgm:spPr/>
    </dgm:pt>
    <dgm:pt modelId="{72093CE9-CF1E-44DB-B2EB-88682F07403C}" type="pres">
      <dgm:prSet presAssocID="{FD95944B-B664-4117-87D4-DE05F79B3BF2}" presName="arrowAndChildren" presStyleCnt="0"/>
      <dgm:spPr/>
    </dgm:pt>
    <dgm:pt modelId="{F64BFC26-3F9A-4622-81D7-CBDEA6BF31D6}" type="pres">
      <dgm:prSet presAssocID="{FD95944B-B664-4117-87D4-DE05F79B3BF2}" presName="parentTextArrow" presStyleLbl="node1" presStyleIdx="0" presStyleCnt="0"/>
      <dgm:spPr/>
    </dgm:pt>
    <dgm:pt modelId="{867B8F8A-4BDB-49B4-89EE-A75C98EB8536}" type="pres">
      <dgm:prSet presAssocID="{FD95944B-B664-4117-87D4-DE05F79B3BF2}" presName="arrow" presStyleLbl="alignNode1" presStyleIdx="1" presStyleCnt="4"/>
      <dgm:spPr/>
    </dgm:pt>
    <dgm:pt modelId="{0401F8A7-0513-4C1D-900C-A5BE7AE776BD}" type="pres">
      <dgm:prSet presAssocID="{FD95944B-B664-4117-87D4-DE05F79B3BF2}" presName="descendantArrow" presStyleLbl="bgAccFollowNode1" presStyleIdx="1" presStyleCnt="4"/>
      <dgm:spPr/>
    </dgm:pt>
    <dgm:pt modelId="{E94DD9FA-0F7B-4F33-B32F-3453AAFB0548}" type="pres">
      <dgm:prSet presAssocID="{947848F8-8A0B-487D-B1BB-7CE1D37687F0}" presName="sp" presStyleCnt="0"/>
      <dgm:spPr/>
    </dgm:pt>
    <dgm:pt modelId="{58AC043A-0EE4-4225-B597-EB75A4027ED9}" type="pres">
      <dgm:prSet presAssocID="{8D38DB75-7EC2-43C9-A677-FE38B3588233}" presName="arrowAndChildren" presStyleCnt="0"/>
      <dgm:spPr/>
    </dgm:pt>
    <dgm:pt modelId="{F559CD41-13AE-43D5-8F91-37F4F9F33E51}" type="pres">
      <dgm:prSet presAssocID="{8D38DB75-7EC2-43C9-A677-FE38B3588233}" presName="parentTextArrow" presStyleLbl="node1" presStyleIdx="0" presStyleCnt="0"/>
      <dgm:spPr/>
    </dgm:pt>
    <dgm:pt modelId="{3DF4D82A-7B87-4149-8482-068D154CDD51}" type="pres">
      <dgm:prSet presAssocID="{8D38DB75-7EC2-43C9-A677-FE38B3588233}" presName="arrow" presStyleLbl="alignNode1" presStyleIdx="2" presStyleCnt="4"/>
      <dgm:spPr/>
    </dgm:pt>
    <dgm:pt modelId="{90410646-9F88-4D45-A7F3-6055D152D699}" type="pres">
      <dgm:prSet presAssocID="{8D38DB75-7EC2-43C9-A677-FE38B3588233}" presName="descendantArrow" presStyleLbl="bgAccFollowNode1" presStyleIdx="2" presStyleCnt="4"/>
      <dgm:spPr/>
    </dgm:pt>
    <dgm:pt modelId="{33BABAA1-C1F3-4165-A7F3-3C93F19462B2}" type="pres">
      <dgm:prSet presAssocID="{CE69AC68-DBB9-48D7-9BAD-44E13C5DC8CD}" presName="sp" presStyleCnt="0"/>
      <dgm:spPr/>
    </dgm:pt>
    <dgm:pt modelId="{7F675BCF-D8B3-49A2-81F8-C69756A14ABE}" type="pres">
      <dgm:prSet presAssocID="{14EB0265-E08C-4224-8663-D1E9DFB39E6B}" presName="arrowAndChildren" presStyleCnt="0"/>
      <dgm:spPr/>
    </dgm:pt>
    <dgm:pt modelId="{B58D2BC6-7FDA-4FDE-A814-95CB4B347C5B}" type="pres">
      <dgm:prSet presAssocID="{14EB0265-E08C-4224-8663-D1E9DFB39E6B}" presName="parentTextArrow" presStyleLbl="node1" presStyleIdx="0" presStyleCnt="0"/>
      <dgm:spPr/>
    </dgm:pt>
    <dgm:pt modelId="{A5E44E93-0350-4F92-B011-7B65ACADBCDC}" type="pres">
      <dgm:prSet presAssocID="{14EB0265-E08C-4224-8663-D1E9DFB39E6B}" presName="arrow" presStyleLbl="alignNode1" presStyleIdx="3" presStyleCnt="4"/>
      <dgm:spPr/>
    </dgm:pt>
    <dgm:pt modelId="{CAFAE668-A471-4CFA-9F0F-77E2B4CDFD81}" type="pres">
      <dgm:prSet presAssocID="{14EB0265-E08C-4224-8663-D1E9DFB39E6B}" presName="descendantArrow" presStyleLbl="bgAccFollowNode1" presStyleIdx="3" presStyleCnt="4"/>
      <dgm:spPr/>
    </dgm:pt>
  </dgm:ptLst>
  <dgm:cxnLst>
    <dgm:cxn modelId="{27A73210-275D-4250-828D-4B8375BBFFE8}" type="presOf" srcId="{E75C318F-C437-4C78-8F86-0A27627A7F3C}" destId="{72D7BF67-E2A5-4804-AAC2-D588C6EC510D}" srcOrd="0" destOrd="0" presId="urn:microsoft.com/office/officeart/2016/7/layout/VerticalDownArrowProcess"/>
    <dgm:cxn modelId="{56EB8911-5481-4FC8-B1A2-889A7E7A3918}" srcId="{CD42F230-7B7C-44A6-8D0F-A583905B25C5}" destId="{8D38DB75-7EC2-43C9-A677-FE38B3588233}" srcOrd="1" destOrd="0" parTransId="{757ADF94-F120-4F52-938D-DEF9E4CB233E}" sibTransId="{947848F8-8A0B-487D-B1BB-7CE1D37687F0}"/>
    <dgm:cxn modelId="{0AF0751A-8D3D-46D8-AD76-6A9E21A3ADE6}" srcId="{CD42F230-7B7C-44A6-8D0F-A583905B25C5}" destId="{7C963967-55FE-4782-B2F9-ACB7D01F8CDF}" srcOrd="3" destOrd="0" parTransId="{489CFB3C-C73E-4AFF-8F82-D8CF16904A09}" sibTransId="{1C5C7EC6-2DF1-47CA-83CB-9AC6C96C45E7}"/>
    <dgm:cxn modelId="{4E370525-0817-4C57-8909-883DBF4D214F}" type="presOf" srcId="{25CA14A9-7D9B-4171-A41D-B04631B27799}" destId="{0401F8A7-0513-4C1D-900C-A5BE7AE776BD}" srcOrd="0" destOrd="0" presId="urn:microsoft.com/office/officeart/2016/7/layout/VerticalDownArrowProcess"/>
    <dgm:cxn modelId="{F141ED33-B653-4449-A532-B6C735E6AFA6}" type="presOf" srcId="{14EB0265-E08C-4224-8663-D1E9DFB39E6B}" destId="{A5E44E93-0350-4F92-B011-7B65ACADBCDC}" srcOrd="1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8B403A47-9D89-4D4C-ABAA-04E78C32696F}" srcId="{7C963967-55FE-4782-B2F9-ACB7D01F8CDF}" destId="{E75C318F-C437-4C78-8F86-0A27627A7F3C}" srcOrd="0" destOrd="0" parTransId="{77EF7DEF-BBA2-4DB0-8AB7-20AF7DEA7889}" sibTransId="{41AE8593-BDE8-4A9C-8DDD-0E76704776EB}"/>
    <dgm:cxn modelId="{1B5C3C69-A590-4D08-94C4-15420749D4F8}" type="presOf" srcId="{8D38DB75-7EC2-43C9-A677-FE38B3588233}" destId="{3DF4D82A-7B87-4149-8482-068D154CDD51}" srcOrd="1" destOrd="0" presId="urn:microsoft.com/office/officeart/2016/7/layout/VerticalDownArrowProcess"/>
    <dgm:cxn modelId="{767F0C6D-D087-4835-AD1C-4BB017146A6E}" type="presOf" srcId="{FD95944B-B664-4117-87D4-DE05F79B3BF2}" destId="{867B8F8A-4BDB-49B4-89EE-A75C98EB8536}" srcOrd="1" destOrd="0" presId="urn:microsoft.com/office/officeart/2016/7/layout/VerticalDownArrowProcess"/>
    <dgm:cxn modelId="{5B11B06D-CE61-4882-AD9D-9101ECD46D29}" srcId="{CD42F230-7B7C-44A6-8D0F-A583905B25C5}" destId="{14EB0265-E08C-4224-8663-D1E9DFB39E6B}" srcOrd="0" destOrd="0" parTransId="{F785DB67-766D-4F9E-8D00-1A30CEE285E0}" sibTransId="{CE69AC68-DBB9-48D7-9BAD-44E13C5DC8CD}"/>
    <dgm:cxn modelId="{9B420775-E08F-4E07-8D97-D1079D8079FA}" srcId="{8D38DB75-7EC2-43C9-A677-FE38B3588233}" destId="{DA265B38-6C26-4A83-A585-8F19ADEA29D5}" srcOrd="0" destOrd="0" parTransId="{2F91F7A5-12A6-4DFC-9A71-FE419827559B}" sibTransId="{17D7F89D-F988-4D42-9704-82B4735106BA}"/>
    <dgm:cxn modelId="{D6411075-B0E4-47E3-88D4-DF7DFD76845A}" type="presOf" srcId="{DA265B38-6C26-4A83-A585-8F19ADEA29D5}" destId="{90410646-9F88-4D45-A7F3-6055D152D699}" srcOrd="0" destOrd="0" presId="urn:microsoft.com/office/officeart/2016/7/layout/VerticalDownArrowProcess"/>
    <dgm:cxn modelId="{8B1B285A-0698-466A-AE99-01CC83CC288E}" type="presOf" srcId="{7C963967-55FE-4782-B2F9-ACB7D01F8CDF}" destId="{A0E3265E-6B45-4B56-BAB0-5B6F1881D0D8}" srcOrd="0" destOrd="0" presId="urn:microsoft.com/office/officeart/2016/7/layout/VerticalDownArrowProcess"/>
    <dgm:cxn modelId="{2652807B-C009-4C8F-BA09-15A34B15C22F}" srcId="{FD95944B-B664-4117-87D4-DE05F79B3BF2}" destId="{25CA14A9-7D9B-4171-A41D-B04631B27799}" srcOrd="0" destOrd="0" parTransId="{4209713D-AEDD-45F1-B08D-E3EBA04A8358}" sibTransId="{122FFD7C-8BCD-474C-9AA8-C344F5E81B14}"/>
    <dgm:cxn modelId="{90111B80-881A-4D9E-BAF7-A689CD70E567}" type="presOf" srcId="{D9FB6E29-A301-445E-9E96-A56D74814AE6}" destId="{CAFAE668-A471-4CFA-9F0F-77E2B4CDFD81}" srcOrd="0" destOrd="0" presId="urn:microsoft.com/office/officeart/2016/7/layout/VerticalDownArrowProcess"/>
    <dgm:cxn modelId="{EF888F91-CA2A-4BDA-BDD7-604D8394EC7A}" srcId="{CD42F230-7B7C-44A6-8D0F-A583905B25C5}" destId="{FD95944B-B664-4117-87D4-DE05F79B3BF2}" srcOrd="2" destOrd="0" parTransId="{D66E4AFC-7BB9-4F99-A02D-49F64B9E8828}" sibTransId="{BFDDC6F9-47BD-4D99-B6D2-F2B9F7CDE278}"/>
    <dgm:cxn modelId="{7372AC92-DAA9-4BC1-8A99-59AFA760DC1C}" srcId="{14EB0265-E08C-4224-8663-D1E9DFB39E6B}" destId="{D9FB6E29-A301-445E-9E96-A56D74814AE6}" srcOrd="0" destOrd="0" parTransId="{2EAE85B7-BF45-49A7-A357-E5D6A3A56956}" sibTransId="{3E9A69BA-5288-4890-BE31-D827360EE963}"/>
    <dgm:cxn modelId="{7CB657A9-BE9B-4AA7-9D0B-19A1DFFAB7B3}" type="presOf" srcId="{FD95944B-B664-4117-87D4-DE05F79B3BF2}" destId="{F64BFC26-3F9A-4622-81D7-CBDEA6BF31D6}" srcOrd="0" destOrd="0" presId="urn:microsoft.com/office/officeart/2016/7/layout/VerticalDownArrowProcess"/>
    <dgm:cxn modelId="{C4343BE2-B04F-497A-8552-2E105A376687}" type="presOf" srcId="{8D38DB75-7EC2-43C9-A677-FE38B3588233}" destId="{F559CD41-13AE-43D5-8F91-37F4F9F33E51}" srcOrd="0" destOrd="0" presId="urn:microsoft.com/office/officeart/2016/7/layout/VerticalDownArrowProcess"/>
    <dgm:cxn modelId="{A02902F6-CACD-4E56-A8BD-3E39CD50B844}" type="presOf" srcId="{14EB0265-E08C-4224-8663-D1E9DFB39E6B}" destId="{B58D2BC6-7FDA-4FDE-A814-95CB4B347C5B}" srcOrd="0" destOrd="0" presId="urn:microsoft.com/office/officeart/2016/7/layout/VerticalDownArrowProcess"/>
    <dgm:cxn modelId="{4E4017FB-9DAC-4A72-B152-A9DD0625BB29}" type="presParOf" srcId="{4BFE2E5C-97C0-4E81-82E8-B729E75FEA1D}" destId="{C7867AE4-81FC-489A-A2DD-EBC99D1C729C}" srcOrd="0" destOrd="0" presId="urn:microsoft.com/office/officeart/2016/7/layout/VerticalDownArrowProcess"/>
    <dgm:cxn modelId="{85CA01F1-DD29-44CE-A462-A14564A25C18}" type="presParOf" srcId="{C7867AE4-81FC-489A-A2DD-EBC99D1C729C}" destId="{A0E3265E-6B45-4B56-BAB0-5B6F1881D0D8}" srcOrd="0" destOrd="0" presId="urn:microsoft.com/office/officeart/2016/7/layout/VerticalDownArrowProcess"/>
    <dgm:cxn modelId="{4A6A5FFA-081F-44AE-89BB-A683D7A4FDB4}" type="presParOf" srcId="{C7867AE4-81FC-489A-A2DD-EBC99D1C729C}" destId="{72D7BF67-E2A5-4804-AAC2-D588C6EC510D}" srcOrd="1" destOrd="0" presId="urn:microsoft.com/office/officeart/2016/7/layout/VerticalDownArrowProcess"/>
    <dgm:cxn modelId="{1FCB0BC7-4E09-4899-8716-226A311B79FD}" type="presParOf" srcId="{4BFE2E5C-97C0-4E81-82E8-B729E75FEA1D}" destId="{B30EE9C9-B6A7-4C9D-8F21-C77E532D59F0}" srcOrd="1" destOrd="0" presId="urn:microsoft.com/office/officeart/2016/7/layout/VerticalDownArrowProcess"/>
    <dgm:cxn modelId="{B499785B-CDAE-4FFB-B3B5-DECACBAC1D04}" type="presParOf" srcId="{4BFE2E5C-97C0-4E81-82E8-B729E75FEA1D}" destId="{72093CE9-CF1E-44DB-B2EB-88682F07403C}" srcOrd="2" destOrd="0" presId="urn:microsoft.com/office/officeart/2016/7/layout/VerticalDownArrowProcess"/>
    <dgm:cxn modelId="{607004CE-BC78-4EC7-9786-587A566FB937}" type="presParOf" srcId="{72093CE9-CF1E-44DB-B2EB-88682F07403C}" destId="{F64BFC26-3F9A-4622-81D7-CBDEA6BF31D6}" srcOrd="0" destOrd="0" presId="urn:microsoft.com/office/officeart/2016/7/layout/VerticalDownArrowProcess"/>
    <dgm:cxn modelId="{40E1AD0A-C23E-41D3-B52D-E17C5AF6893B}" type="presParOf" srcId="{72093CE9-CF1E-44DB-B2EB-88682F07403C}" destId="{867B8F8A-4BDB-49B4-89EE-A75C98EB8536}" srcOrd="1" destOrd="0" presId="urn:microsoft.com/office/officeart/2016/7/layout/VerticalDownArrowProcess"/>
    <dgm:cxn modelId="{A7158253-515E-4A3D-8BD1-6AAA8DC5D182}" type="presParOf" srcId="{72093CE9-CF1E-44DB-B2EB-88682F07403C}" destId="{0401F8A7-0513-4C1D-900C-A5BE7AE776BD}" srcOrd="2" destOrd="0" presId="urn:microsoft.com/office/officeart/2016/7/layout/VerticalDownArrowProcess"/>
    <dgm:cxn modelId="{19A03623-02D2-4DB7-A92E-B73628B11C0F}" type="presParOf" srcId="{4BFE2E5C-97C0-4E81-82E8-B729E75FEA1D}" destId="{E94DD9FA-0F7B-4F33-B32F-3453AAFB0548}" srcOrd="3" destOrd="0" presId="urn:microsoft.com/office/officeart/2016/7/layout/VerticalDownArrowProcess"/>
    <dgm:cxn modelId="{E1F72A2B-219D-4B6E-A9EE-340C13787062}" type="presParOf" srcId="{4BFE2E5C-97C0-4E81-82E8-B729E75FEA1D}" destId="{58AC043A-0EE4-4225-B597-EB75A4027ED9}" srcOrd="4" destOrd="0" presId="urn:microsoft.com/office/officeart/2016/7/layout/VerticalDownArrowProcess"/>
    <dgm:cxn modelId="{59D497D0-BC9D-41D7-A38B-CA921AB192E1}" type="presParOf" srcId="{58AC043A-0EE4-4225-B597-EB75A4027ED9}" destId="{F559CD41-13AE-43D5-8F91-37F4F9F33E51}" srcOrd="0" destOrd="0" presId="urn:microsoft.com/office/officeart/2016/7/layout/VerticalDownArrowProcess"/>
    <dgm:cxn modelId="{4035752C-89E9-4932-B772-258B08F1705D}" type="presParOf" srcId="{58AC043A-0EE4-4225-B597-EB75A4027ED9}" destId="{3DF4D82A-7B87-4149-8482-068D154CDD51}" srcOrd="1" destOrd="0" presId="urn:microsoft.com/office/officeart/2016/7/layout/VerticalDownArrowProcess"/>
    <dgm:cxn modelId="{30C1753C-FCB7-4957-B943-68B80D1029D8}" type="presParOf" srcId="{58AC043A-0EE4-4225-B597-EB75A4027ED9}" destId="{90410646-9F88-4D45-A7F3-6055D152D699}" srcOrd="2" destOrd="0" presId="urn:microsoft.com/office/officeart/2016/7/layout/VerticalDownArrowProcess"/>
    <dgm:cxn modelId="{68892619-A05B-4188-B987-C6B9D08FD60D}" type="presParOf" srcId="{4BFE2E5C-97C0-4E81-82E8-B729E75FEA1D}" destId="{33BABAA1-C1F3-4165-A7F3-3C93F19462B2}" srcOrd="5" destOrd="0" presId="urn:microsoft.com/office/officeart/2016/7/layout/VerticalDownArrowProcess"/>
    <dgm:cxn modelId="{5BE79794-815B-4C68-9E33-83D5344E33D8}" type="presParOf" srcId="{4BFE2E5C-97C0-4E81-82E8-B729E75FEA1D}" destId="{7F675BCF-D8B3-49A2-81F8-C69756A14ABE}" srcOrd="6" destOrd="0" presId="urn:microsoft.com/office/officeart/2016/7/layout/VerticalDownArrowProcess"/>
    <dgm:cxn modelId="{D07659F9-BC31-4B93-AA4D-2B4141797EEB}" type="presParOf" srcId="{7F675BCF-D8B3-49A2-81F8-C69756A14ABE}" destId="{B58D2BC6-7FDA-4FDE-A814-95CB4B347C5B}" srcOrd="0" destOrd="0" presId="urn:microsoft.com/office/officeart/2016/7/layout/VerticalDownArrowProcess"/>
    <dgm:cxn modelId="{2B633EA4-03F5-4232-AE30-3435D0FA0D96}" type="presParOf" srcId="{7F675BCF-D8B3-49A2-81F8-C69756A14ABE}" destId="{A5E44E93-0350-4F92-B011-7B65ACADBCDC}" srcOrd="1" destOrd="0" presId="urn:microsoft.com/office/officeart/2016/7/layout/VerticalDownArrowProcess"/>
    <dgm:cxn modelId="{77FBEA31-0CFA-4367-B872-A01D23A7D807}" type="presParOf" srcId="{7F675BCF-D8B3-49A2-81F8-C69756A14ABE}" destId="{CAFAE668-A471-4CFA-9F0F-77E2B4CDFD8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EB0265-E08C-4224-8663-D1E9DFB39E6B}">
      <dgm:prSet/>
      <dgm:spPr/>
      <dgm:t>
        <a:bodyPr/>
        <a:lstStyle/>
        <a:p>
          <a:r>
            <a:rPr lang="en-US" dirty="0"/>
            <a:t>Sign in</a:t>
          </a:r>
        </a:p>
      </dgm:t>
    </dgm:pt>
    <dgm:pt modelId="{F785DB67-766D-4F9E-8D00-1A30CEE285E0}" type="parTrans" cxnId="{5B11B06D-CE61-4882-AD9D-9101ECD46D29}">
      <dgm:prSet/>
      <dgm:spPr/>
      <dgm:t>
        <a:bodyPr/>
        <a:lstStyle/>
        <a:p>
          <a:endParaRPr lang="en-US"/>
        </a:p>
      </dgm:t>
    </dgm:pt>
    <dgm:pt modelId="{CE69AC68-DBB9-48D7-9BAD-44E13C5DC8CD}" type="sibTrans" cxnId="{5B11B06D-CE61-4882-AD9D-9101ECD46D29}">
      <dgm:prSet/>
      <dgm:spPr/>
      <dgm:t>
        <a:bodyPr/>
        <a:lstStyle/>
        <a:p>
          <a:endParaRPr lang="en-US"/>
        </a:p>
      </dgm:t>
    </dgm:pt>
    <dgm:pt modelId="{D9FB6E29-A301-445E-9E96-A56D74814AE6}">
      <dgm:prSet/>
      <dgm:spPr/>
      <dgm:t>
        <a:bodyPr/>
        <a:lstStyle/>
        <a:p>
          <a:r>
            <a:rPr lang="en-US" dirty="0"/>
            <a:t>Email and password / RFID</a:t>
          </a:r>
        </a:p>
      </dgm:t>
    </dgm:pt>
    <dgm:pt modelId="{2EAE85B7-BF45-49A7-A357-E5D6A3A56956}" type="parTrans" cxnId="{7372AC92-DAA9-4BC1-8A99-59AFA760DC1C}">
      <dgm:prSet/>
      <dgm:spPr/>
      <dgm:t>
        <a:bodyPr/>
        <a:lstStyle/>
        <a:p>
          <a:endParaRPr lang="en-US"/>
        </a:p>
      </dgm:t>
    </dgm:pt>
    <dgm:pt modelId="{3E9A69BA-5288-4890-BE31-D827360EE963}" type="sibTrans" cxnId="{7372AC92-DAA9-4BC1-8A99-59AFA760DC1C}">
      <dgm:prSet/>
      <dgm:spPr/>
      <dgm:t>
        <a:bodyPr/>
        <a:lstStyle/>
        <a:p>
          <a:endParaRPr lang="en-US"/>
        </a:p>
      </dgm:t>
    </dgm:pt>
    <dgm:pt modelId="{8D38DB75-7EC2-43C9-A677-FE38B3588233}">
      <dgm:prSet/>
      <dgm:spPr/>
      <dgm:t>
        <a:bodyPr/>
        <a:lstStyle/>
        <a:p>
          <a:r>
            <a:rPr lang="en-US" dirty="0"/>
            <a:t>User</a:t>
          </a:r>
        </a:p>
      </dgm:t>
    </dgm:pt>
    <dgm:pt modelId="{757ADF94-F120-4F52-938D-DEF9E4CB233E}" type="parTrans" cxnId="{56EB8911-5481-4FC8-B1A2-889A7E7A3918}">
      <dgm:prSet/>
      <dgm:spPr/>
      <dgm:t>
        <a:bodyPr/>
        <a:lstStyle/>
        <a:p>
          <a:endParaRPr lang="en-US"/>
        </a:p>
      </dgm:t>
    </dgm:pt>
    <dgm:pt modelId="{947848F8-8A0B-487D-B1BB-7CE1D37687F0}" type="sibTrans" cxnId="{56EB8911-5481-4FC8-B1A2-889A7E7A3918}">
      <dgm:prSet/>
      <dgm:spPr/>
      <dgm:t>
        <a:bodyPr/>
        <a:lstStyle/>
        <a:p>
          <a:endParaRPr lang="en-US"/>
        </a:p>
      </dgm:t>
    </dgm:pt>
    <dgm:pt modelId="{DA265B38-6C26-4A83-A585-8F19ADEA29D5}">
      <dgm:prSet/>
      <dgm:spPr/>
      <dgm:t>
        <a:bodyPr/>
        <a:lstStyle/>
        <a:p>
          <a:r>
            <a:rPr lang="en-US" dirty="0"/>
            <a:t>Use the app as a normal user</a:t>
          </a:r>
        </a:p>
      </dgm:t>
    </dgm:pt>
    <dgm:pt modelId="{2F91F7A5-12A6-4DFC-9A71-FE419827559B}" type="parTrans" cxnId="{9B420775-E08F-4E07-8D97-D1079D8079FA}">
      <dgm:prSet/>
      <dgm:spPr/>
      <dgm:t>
        <a:bodyPr/>
        <a:lstStyle/>
        <a:p>
          <a:endParaRPr lang="en-US"/>
        </a:p>
      </dgm:t>
    </dgm:pt>
    <dgm:pt modelId="{17D7F89D-F988-4D42-9704-82B4735106BA}" type="sibTrans" cxnId="{9B420775-E08F-4E07-8D97-D1079D8079FA}">
      <dgm:prSet/>
      <dgm:spPr/>
      <dgm:t>
        <a:bodyPr/>
        <a:lstStyle/>
        <a:p>
          <a:endParaRPr lang="en-US"/>
        </a:p>
      </dgm:t>
    </dgm:pt>
    <dgm:pt modelId="{25CA14A9-7D9B-4171-A41D-B04631B27799}">
      <dgm:prSet/>
      <dgm:spPr/>
      <dgm:t>
        <a:bodyPr/>
        <a:lstStyle/>
        <a:p>
          <a:r>
            <a:rPr lang="en-US" dirty="0"/>
            <a:t>Email / RFID </a:t>
          </a:r>
        </a:p>
      </dgm:t>
    </dgm:pt>
    <dgm:pt modelId="{4209713D-AEDD-45F1-B08D-E3EBA04A8358}" type="parTrans" cxnId="{2652807B-C009-4C8F-BA09-15A34B15C22F}">
      <dgm:prSet/>
      <dgm:spPr/>
      <dgm:t>
        <a:bodyPr/>
        <a:lstStyle/>
        <a:p>
          <a:endParaRPr lang="en-US"/>
        </a:p>
      </dgm:t>
    </dgm:pt>
    <dgm:pt modelId="{122FFD7C-8BCD-474C-9AA8-C344F5E81B14}" type="sibTrans" cxnId="{2652807B-C009-4C8F-BA09-15A34B15C22F}">
      <dgm:prSet/>
      <dgm:spPr/>
      <dgm:t>
        <a:bodyPr/>
        <a:lstStyle/>
        <a:p>
          <a:endParaRPr lang="en-US"/>
        </a:p>
      </dgm:t>
    </dgm:pt>
    <dgm:pt modelId="{7C963967-55FE-4782-B2F9-ACB7D01F8CDF}">
      <dgm:prSet/>
      <dgm:spPr/>
      <dgm:t>
        <a:bodyPr/>
        <a:lstStyle/>
        <a:p>
          <a:r>
            <a:rPr lang="en-US" dirty="0"/>
            <a:t>Item list</a:t>
          </a:r>
        </a:p>
      </dgm:t>
    </dgm:pt>
    <dgm:pt modelId="{489CFB3C-C73E-4AFF-8F82-D8CF16904A09}" type="parTrans" cxnId="{0AF0751A-8D3D-46D8-AD76-6A9E21A3ADE6}">
      <dgm:prSet/>
      <dgm:spPr/>
      <dgm:t>
        <a:bodyPr/>
        <a:lstStyle/>
        <a:p>
          <a:endParaRPr lang="en-US"/>
        </a:p>
      </dgm:t>
    </dgm:pt>
    <dgm:pt modelId="{1C5C7EC6-2DF1-47CA-83CB-9AC6C96C45E7}" type="sibTrans" cxnId="{0AF0751A-8D3D-46D8-AD76-6A9E21A3ADE6}">
      <dgm:prSet/>
      <dgm:spPr/>
      <dgm:t>
        <a:bodyPr/>
        <a:lstStyle/>
        <a:p>
          <a:endParaRPr lang="en-US"/>
        </a:p>
      </dgm:t>
    </dgm:pt>
    <dgm:pt modelId="{FD95944B-B664-4117-87D4-DE05F79B3BF2}">
      <dgm:prSet/>
      <dgm:spPr/>
      <dgm:t>
        <a:bodyPr/>
        <a:lstStyle/>
        <a:p>
          <a:r>
            <a:rPr lang="en-US" dirty="0"/>
            <a:t>Help user</a:t>
          </a:r>
        </a:p>
      </dgm:t>
    </dgm:pt>
    <dgm:pt modelId="{BFDDC6F9-47BD-4D99-B6D2-F2B9F7CDE278}" type="sibTrans" cxnId="{EF888F91-CA2A-4BDA-BDD7-604D8394EC7A}">
      <dgm:prSet/>
      <dgm:spPr/>
      <dgm:t>
        <a:bodyPr/>
        <a:lstStyle/>
        <a:p>
          <a:endParaRPr lang="en-US"/>
        </a:p>
      </dgm:t>
    </dgm:pt>
    <dgm:pt modelId="{D66E4AFC-7BB9-4F99-A02D-49F64B9E8828}" type="parTrans" cxnId="{EF888F91-CA2A-4BDA-BDD7-604D8394EC7A}">
      <dgm:prSet/>
      <dgm:spPr/>
      <dgm:t>
        <a:bodyPr/>
        <a:lstStyle/>
        <a:p>
          <a:endParaRPr lang="en-US"/>
        </a:p>
      </dgm:t>
    </dgm:pt>
    <dgm:pt modelId="{ADFBAF74-F132-493A-AC66-FF83B055012D}">
      <dgm:prSet/>
      <dgm:spPr/>
      <dgm:t>
        <a:bodyPr/>
        <a:lstStyle/>
        <a:p>
          <a:r>
            <a:rPr lang="en-US" dirty="0"/>
            <a:t>Shows name, status, description, location and RID</a:t>
          </a:r>
        </a:p>
      </dgm:t>
    </dgm:pt>
    <dgm:pt modelId="{F8275886-0732-4249-B680-C9E5EC0590C5}" type="parTrans" cxnId="{CA85DA84-B2C5-45EB-85E5-3B70552C53AD}">
      <dgm:prSet/>
      <dgm:spPr/>
      <dgm:t>
        <a:bodyPr/>
        <a:lstStyle/>
        <a:p>
          <a:endParaRPr lang="en-US"/>
        </a:p>
      </dgm:t>
    </dgm:pt>
    <dgm:pt modelId="{3DC1D76D-0F95-4D09-B4B1-60009C0B730E}" type="sibTrans" cxnId="{CA85DA84-B2C5-45EB-85E5-3B70552C53AD}">
      <dgm:prSet/>
      <dgm:spPr/>
      <dgm:t>
        <a:bodyPr/>
        <a:lstStyle/>
        <a:p>
          <a:endParaRPr lang="en-US"/>
        </a:p>
      </dgm:t>
    </dgm:pt>
    <dgm:pt modelId="{8F4D49FA-5811-4EAD-B37B-F8A82AAB61AC}">
      <dgm:prSet/>
      <dgm:spPr/>
      <dgm:t>
        <a:bodyPr/>
        <a:lstStyle/>
        <a:p>
          <a:r>
            <a:rPr lang="en-US" dirty="0"/>
            <a:t>Account list</a:t>
          </a:r>
        </a:p>
      </dgm:t>
    </dgm:pt>
    <dgm:pt modelId="{AF0E9F79-BA03-4691-A839-C8CE76277A8E}" type="parTrans" cxnId="{D1350570-7588-4FBA-A960-3AD30DF269C4}">
      <dgm:prSet/>
      <dgm:spPr/>
      <dgm:t>
        <a:bodyPr/>
        <a:lstStyle/>
        <a:p>
          <a:endParaRPr lang="en-US"/>
        </a:p>
      </dgm:t>
    </dgm:pt>
    <dgm:pt modelId="{7894198B-3FEB-4D97-BA59-9D805775CE0A}" type="sibTrans" cxnId="{D1350570-7588-4FBA-A960-3AD30DF269C4}">
      <dgm:prSet/>
      <dgm:spPr/>
      <dgm:t>
        <a:bodyPr/>
        <a:lstStyle/>
        <a:p>
          <a:endParaRPr lang="en-US"/>
        </a:p>
      </dgm:t>
    </dgm:pt>
    <dgm:pt modelId="{5A878C73-12D4-40FC-A5CB-E9D3D043813C}">
      <dgm:prSet/>
      <dgm:spPr/>
      <dgm:t>
        <a:bodyPr/>
        <a:lstStyle/>
        <a:p>
          <a:r>
            <a:rPr lang="en-US"/>
            <a:t>Shows email and account type</a:t>
          </a:r>
          <a:endParaRPr lang="en-US" dirty="0"/>
        </a:p>
      </dgm:t>
    </dgm:pt>
    <dgm:pt modelId="{74254ABC-CD03-4870-84A6-D902C51E43A6}" type="parTrans" cxnId="{A2A87381-05BF-467D-98EF-D3055D819186}">
      <dgm:prSet/>
      <dgm:spPr/>
      <dgm:t>
        <a:bodyPr/>
        <a:lstStyle/>
        <a:p>
          <a:endParaRPr lang="en-US"/>
        </a:p>
      </dgm:t>
    </dgm:pt>
    <dgm:pt modelId="{7F3F875F-7204-4828-B281-79437B046892}" type="sibTrans" cxnId="{A2A87381-05BF-467D-98EF-D3055D819186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8F8BCA74-B89D-4928-890F-E314ED892951}" type="pres">
      <dgm:prSet presAssocID="{8F4D49FA-5811-4EAD-B37B-F8A82AAB61AC}" presName="boxAndChildren" presStyleCnt="0"/>
      <dgm:spPr/>
    </dgm:pt>
    <dgm:pt modelId="{98C7BB13-50F0-4A29-A4EF-2C0912923CD0}" type="pres">
      <dgm:prSet presAssocID="{8F4D49FA-5811-4EAD-B37B-F8A82AAB61AC}" presName="parentTextBox" presStyleLbl="alignNode1" presStyleIdx="0" presStyleCnt="5"/>
      <dgm:spPr/>
    </dgm:pt>
    <dgm:pt modelId="{00A00EB1-DD6D-4D09-A5BD-591ABFE2D521}" type="pres">
      <dgm:prSet presAssocID="{8F4D49FA-5811-4EAD-B37B-F8A82AAB61AC}" presName="descendantBox" presStyleLbl="bgAccFollowNode1" presStyleIdx="0" presStyleCnt="5"/>
      <dgm:spPr/>
    </dgm:pt>
    <dgm:pt modelId="{7DFA111C-01CD-4C00-8562-35D44BFA4AD5}" type="pres">
      <dgm:prSet presAssocID="{1C5C7EC6-2DF1-47CA-83CB-9AC6C96C45E7}" presName="sp" presStyleCnt="0"/>
      <dgm:spPr/>
    </dgm:pt>
    <dgm:pt modelId="{86A5B22E-4210-40C9-A5B7-42184D42CE07}" type="pres">
      <dgm:prSet presAssocID="{7C963967-55FE-4782-B2F9-ACB7D01F8CDF}" presName="arrowAndChildren" presStyleCnt="0"/>
      <dgm:spPr/>
    </dgm:pt>
    <dgm:pt modelId="{5984F486-E51F-4FE3-A5E8-0622846CDEB1}" type="pres">
      <dgm:prSet presAssocID="{7C963967-55FE-4782-B2F9-ACB7D01F8CDF}" presName="parentTextArrow" presStyleLbl="node1" presStyleIdx="0" presStyleCnt="0"/>
      <dgm:spPr/>
    </dgm:pt>
    <dgm:pt modelId="{B4AE9666-D549-4086-BCE0-0EBB62D7114B}" type="pres">
      <dgm:prSet presAssocID="{7C963967-55FE-4782-B2F9-ACB7D01F8CDF}" presName="arrow" presStyleLbl="alignNode1" presStyleIdx="1" presStyleCnt="5"/>
      <dgm:spPr/>
    </dgm:pt>
    <dgm:pt modelId="{8AFD3F9E-6EFD-4844-AE98-1B58D9C70220}" type="pres">
      <dgm:prSet presAssocID="{7C963967-55FE-4782-B2F9-ACB7D01F8CDF}" presName="descendantArrow" presStyleLbl="bgAccFollowNode1" presStyleIdx="1" presStyleCnt="5"/>
      <dgm:spPr/>
    </dgm:pt>
    <dgm:pt modelId="{B30EE9C9-B6A7-4C9D-8F21-C77E532D59F0}" type="pres">
      <dgm:prSet presAssocID="{BFDDC6F9-47BD-4D99-B6D2-F2B9F7CDE278}" presName="sp" presStyleCnt="0"/>
      <dgm:spPr/>
    </dgm:pt>
    <dgm:pt modelId="{72093CE9-CF1E-44DB-B2EB-88682F07403C}" type="pres">
      <dgm:prSet presAssocID="{FD95944B-B664-4117-87D4-DE05F79B3BF2}" presName="arrowAndChildren" presStyleCnt="0"/>
      <dgm:spPr/>
    </dgm:pt>
    <dgm:pt modelId="{F64BFC26-3F9A-4622-81D7-CBDEA6BF31D6}" type="pres">
      <dgm:prSet presAssocID="{FD95944B-B664-4117-87D4-DE05F79B3BF2}" presName="parentTextArrow" presStyleLbl="node1" presStyleIdx="0" presStyleCnt="0"/>
      <dgm:spPr/>
    </dgm:pt>
    <dgm:pt modelId="{867B8F8A-4BDB-49B4-89EE-A75C98EB8536}" type="pres">
      <dgm:prSet presAssocID="{FD95944B-B664-4117-87D4-DE05F79B3BF2}" presName="arrow" presStyleLbl="alignNode1" presStyleIdx="2" presStyleCnt="5"/>
      <dgm:spPr/>
    </dgm:pt>
    <dgm:pt modelId="{0401F8A7-0513-4C1D-900C-A5BE7AE776BD}" type="pres">
      <dgm:prSet presAssocID="{FD95944B-B664-4117-87D4-DE05F79B3BF2}" presName="descendantArrow" presStyleLbl="bgAccFollowNode1" presStyleIdx="2" presStyleCnt="5"/>
      <dgm:spPr/>
    </dgm:pt>
    <dgm:pt modelId="{E94DD9FA-0F7B-4F33-B32F-3453AAFB0548}" type="pres">
      <dgm:prSet presAssocID="{947848F8-8A0B-487D-B1BB-7CE1D37687F0}" presName="sp" presStyleCnt="0"/>
      <dgm:spPr/>
    </dgm:pt>
    <dgm:pt modelId="{58AC043A-0EE4-4225-B597-EB75A4027ED9}" type="pres">
      <dgm:prSet presAssocID="{8D38DB75-7EC2-43C9-A677-FE38B3588233}" presName="arrowAndChildren" presStyleCnt="0"/>
      <dgm:spPr/>
    </dgm:pt>
    <dgm:pt modelId="{F559CD41-13AE-43D5-8F91-37F4F9F33E51}" type="pres">
      <dgm:prSet presAssocID="{8D38DB75-7EC2-43C9-A677-FE38B3588233}" presName="parentTextArrow" presStyleLbl="node1" presStyleIdx="0" presStyleCnt="0"/>
      <dgm:spPr/>
    </dgm:pt>
    <dgm:pt modelId="{3DF4D82A-7B87-4149-8482-068D154CDD51}" type="pres">
      <dgm:prSet presAssocID="{8D38DB75-7EC2-43C9-A677-FE38B3588233}" presName="arrow" presStyleLbl="alignNode1" presStyleIdx="3" presStyleCnt="5"/>
      <dgm:spPr/>
    </dgm:pt>
    <dgm:pt modelId="{90410646-9F88-4D45-A7F3-6055D152D699}" type="pres">
      <dgm:prSet presAssocID="{8D38DB75-7EC2-43C9-A677-FE38B3588233}" presName="descendantArrow" presStyleLbl="bgAccFollowNode1" presStyleIdx="3" presStyleCnt="5"/>
      <dgm:spPr/>
    </dgm:pt>
    <dgm:pt modelId="{33BABAA1-C1F3-4165-A7F3-3C93F19462B2}" type="pres">
      <dgm:prSet presAssocID="{CE69AC68-DBB9-48D7-9BAD-44E13C5DC8CD}" presName="sp" presStyleCnt="0"/>
      <dgm:spPr/>
    </dgm:pt>
    <dgm:pt modelId="{7F675BCF-D8B3-49A2-81F8-C69756A14ABE}" type="pres">
      <dgm:prSet presAssocID="{14EB0265-E08C-4224-8663-D1E9DFB39E6B}" presName="arrowAndChildren" presStyleCnt="0"/>
      <dgm:spPr/>
    </dgm:pt>
    <dgm:pt modelId="{B58D2BC6-7FDA-4FDE-A814-95CB4B347C5B}" type="pres">
      <dgm:prSet presAssocID="{14EB0265-E08C-4224-8663-D1E9DFB39E6B}" presName="parentTextArrow" presStyleLbl="node1" presStyleIdx="0" presStyleCnt="0"/>
      <dgm:spPr/>
    </dgm:pt>
    <dgm:pt modelId="{A5E44E93-0350-4F92-B011-7B65ACADBCDC}" type="pres">
      <dgm:prSet presAssocID="{14EB0265-E08C-4224-8663-D1E9DFB39E6B}" presName="arrow" presStyleLbl="alignNode1" presStyleIdx="4" presStyleCnt="5"/>
      <dgm:spPr/>
    </dgm:pt>
    <dgm:pt modelId="{CAFAE668-A471-4CFA-9F0F-77E2B4CDFD81}" type="pres">
      <dgm:prSet presAssocID="{14EB0265-E08C-4224-8663-D1E9DFB39E6B}" presName="descendantArrow" presStyleLbl="bgAccFollowNode1" presStyleIdx="4" presStyleCnt="5"/>
      <dgm:spPr/>
    </dgm:pt>
  </dgm:ptLst>
  <dgm:cxnLst>
    <dgm:cxn modelId="{D142050A-EFD6-4514-97BF-0CE703B8BB47}" type="presOf" srcId="{8F4D49FA-5811-4EAD-B37B-F8A82AAB61AC}" destId="{98C7BB13-50F0-4A29-A4EF-2C0912923CD0}" srcOrd="0" destOrd="0" presId="urn:microsoft.com/office/officeart/2016/7/layout/VerticalDownArrowProcess"/>
    <dgm:cxn modelId="{56EB8911-5481-4FC8-B1A2-889A7E7A3918}" srcId="{CD42F230-7B7C-44A6-8D0F-A583905B25C5}" destId="{8D38DB75-7EC2-43C9-A677-FE38B3588233}" srcOrd="1" destOrd="0" parTransId="{757ADF94-F120-4F52-938D-DEF9E4CB233E}" sibTransId="{947848F8-8A0B-487D-B1BB-7CE1D37687F0}"/>
    <dgm:cxn modelId="{8910601A-9FBA-4424-809C-9D0A9249C28E}" type="presOf" srcId="{7C963967-55FE-4782-B2F9-ACB7D01F8CDF}" destId="{B4AE9666-D549-4086-BCE0-0EBB62D7114B}" srcOrd="1" destOrd="0" presId="urn:microsoft.com/office/officeart/2016/7/layout/VerticalDownArrowProcess"/>
    <dgm:cxn modelId="{0AF0751A-8D3D-46D8-AD76-6A9E21A3ADE6}" srcId="{CD42F230-7B7C-44A6-8D0F-A583905B25C5}" destId="{7C963967-55FE-4782-B2F9-ACB7D01F8CDF}" srcOrd="3" destOrd="0" parTransId="{489CFB3C-C73E-4AFF-8F82-D8CF16904A09}" sibTransId="{1C5C7EC6-2DF1-47CA-83CB-9AC6C96C45E7}"/>
    <dgm:cxn modelId="{4E370525-0817-4C57-8909-883DBF4D214F}" type="presOf" srcId="{25CA14A9-7D9B-4171-A41D-B04631B27799}" destId="{0401F8A7-0513-4C1D-900C-A5BE7AE776BD}" srcOrd="0" destOrd="0" presId="urn:microsoft.com/office/officeart/2016/7/layout/VerticalDownArrowProcess"/>
    <dgm:cxn modelId="{F141ED33-B653-4449-A532-B6C735E6AFA6}" type="presOf" srcId="{14EB0265-E08C-4224-8663-D1E9DFB39E6B}" destId="{A5E44E93-0350-4F92-B011-7B65ACADBCDC}" srcOrd="1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0E497660-2BF5-45FE-B01D-C84C7F641B94}" type="presOf" srcId="{7C963967-55FE-4782-B2F9-ACB7D01F8CDF}" destId="{5984F486-E51F-4FE3-A5E8-0622846CDEB1}" srcOrd="0" destOrd="0" presId="urn:microsoft.com/office/officeart/2016/7/layout/VerticalDownArrowProcess"/>
    <dgm:cxn modelId="{1B5C3C69-A590-4D08-94C4-15420749D4F8}" type="presOf" srcId="{8D38DB75-7EC2-43C9-A677-FE38B3588233}" destId="{3DF4D82A-7B87-4149-8482-068D154CDD51}" srcOrd="1" destOrd="0" presId="urn:microsoft.com/office/officeart/2016/7/layout/VerticalDownArrowProcess"/>
    <dgm:cxn modelId="{767F0C6D-D087-4835-AD1C-4BB017146A6E}" type="presOf" srcId="{FD95944B-B664-4117-87D4-DE05F79B3BF2}" destId="{867B8F8A-4BDB-49B4-89EE-A75C98EB8536}" srcOrd="1" destOrd="0" presId="urn:microsoft.com/office/officeart/2016/7/layout/VerticalDownArrowProcess"/>
    <dgm:cxn modelId="{5B11B06D-CE61-4882-AD9D-9101ECD46D29}" srcId="{CD42F230-7B7C-44A6-8D0F-A583905B25C5}" destId="{14EB0265-E08C-4224-8663-D1E9DFB39E6B}" srcOrd="0" destOrd="0" parTransId="{F785DB67-766D-4F9E-8D00-1A30CEE285E0}" sibTransId="{CE69AC68-DBB9-48D7-9BAD-44E13C5DC8CD}"/>
    <dgm:cxn modelId="{D1350570-7588-4FBA-A960-3AD30DF269C4}" srcId="{CD42F230-7B7C-44A6-8D0F-A583905B25C5}" destId="{8F4D49FA-5811-4EAD-B37B-F8A82AAB61AC}" srcOrd="4" destOrd="0" parTransId="{AF0E9F79-BA03-4691-A839-C8CE76277A8E}" sibTransId="{7894198B-3FEB-4D97-BA59-9D805775CE0A}"/>
    <dgm:cxn modelId="{9B420775-E08F-4E07-8D97-D1079D8079FA}" srcId="{8D38DB75-7EC2-43C9-A677-FE38B3588233}" destId="{DA265B38-6C26-4A83-A585-8F19ADEA29D5}" srcOrd="0" destOrd="0" parTransId="{2F91F7A5-12A6-4DFC-9A71-FE419827559B}" sibTransId="{17D7F89D-F988-4D42-9704-82B4735106BA}"/>
    <dgm:cxn modelId="{D6411075-B0E4-47E3-88D4-DF7DFD76845A}" type="presOf" srcId="{DA265B38-6C26-4A83-A585-8F19ADEA29D5}" destId="{90410646-9F88-4D45-A7F3-6055D152D699}" srcOrd="0" destOrd="0" presId="urn:microsoft.com/office/officeart/2016/7/layout/VerticalDownArrowProcess"/>
    <dgm:cxn modelId="{2652807B-C009-4C8F-BA09-15A34B15C22F}" srcId="{FD95944B-B664-4117-87D4-DE05F79B3BF2}" destId="{25CA14A9-7D9B-4171-A41D-B04631B27799}" srcOrd="0" destOrd="0" parTransId="{4209713D-AEDD-45F1-B08D-E3EBA04A8358}" sibTransId="{122FFD7C-8BCD-474C-9AA8-C344F5E81B14}"/>
    <dgm:cxn modelId="{90111B80-881A-4D9E-BAF7-A689CD70E567}" type="presOf" srcId="{D9FB6E29-A301-445E-9E96-A56D74814AE6}" destId="{CAFAE668-A471-4CFA-9F0F-77E2B4CDFD81}" srcOrd="0" destOrd="0" presId="urn:microsoft.com/office/officeart/2016/7/layout/VerticalDownArrowProcess"/>
    <dgm:cxn modelId="{A2A87381-05BF-467D-98EF-D3055D819186}" srcId="{8F4D49FA-5811-4EAD-B37B-F8A82AAB61AC}" destId="{5A878C73-12D4-40FC-A5CB-E9D3D043813C}" srcOrd="0" destOrd="0" parTransId="{74254ABC-CD03-4870-84A6-D902C51E43A6}" sibTransId="{7F3F875F-7204-4828-B281-79437B046892}"/>
    <dgm:cxn modelId="{CA85DA84-B2C5-45EB-85E5-3B70552C53AD}" srcId="{7C963967-55FE-4782-B2F9-ACB7D01F8CDF}" destId="{ADFBAF74-F132-493A-AC66-FF83B055012D}" srcOrd="0" destOrd="0" parTransId="{F8275886-0732-4249-B680-C9E5EC0590C5}" sibTransId="{3DC1D76D-0F95-4D09-B4B1-60009C0B730E}"/>
    <dgm:cxn modelId="{EF888F91-CA2A-4BDA-BDD7-604D8394EC7A}" srcId="{CD42F230-7B7C-44A6-8D0F-A583905B25C5}" destId="{FD95944B-B664-4117-87D4-DE05F79B3BF2}" srcOrd="2" destOrd="0" parTransId="{D66E4AFC-7BB9-4F99-A02D-49F64B9E8828}" sibTransId="{BFDDC6F9-47BD-4D99-B6D2-F2B9F7CDE278}"/>
    <dgm:cxn modelId="{7372AC92-DAA9-4BC1-8A99-59AFA760DC1C}" srcId="{14EB0265-E08C-4224-8663-D1E9DFB39E6B}" destId="{D9FB6E29-A301-445E-9E96-A56D74814AE6}" srcOrd="0" destOrd="0" parTransId="{2EAE85B7-BF45-49A7-A357-E5D6A3A56956}" sibTransId="{3E9A69BA-5288-4890-BE31-D827360EE963}"/>
    <dgm:cxn modelId="{7CB657A9-BE9B-4AA7-9D0B-19A1DFFAB7B3}" type="presOf" srcId="{FD95944B-B664-4117-87D4-DE05F79B3BF2}" destId="{F64BFC26-3F9A-4622-81D7-CBDEA6BF31D6}" srcOrd="0" destOrd="0" presId="urn:microsoft.com/office/officeart/2016/7/layout/VerticalDownArrowProcess"/>
    <dgm:cxn modelId="{D1CE48C3-AA40-41D4-ACD2-B71731B8D55B}" type="presOf" srcId="{ADFBAF74-F132-493A-AC66-FF83B055012D}" destId="{8AFD3F9E-6EFD-4844-AE98-1B58D9C70220}" srcOrd="0" destOrd="0" presId="urn:microsoft.com/office/officeart/2016/7/layout/VerticalDownArrowProcess"/>
    <dgm:cxn modelId="{C4343BE2-B04F-497A-8552-2E105A376687}" type="presOf" srcId="{8D38DB75-7EC2-43C9-A677-FE38B3588233}" destId="{F559CD41-13AE-43D5-8F91-37F4F9F33E51}" srcOrd="0" destOrd="0" presId="urn:microsoft.com/office/officeart/2016/7/layout/VerticalDownArrowProcess"/>
    <dgm:cxn modelId="{1B4DFAE6-BA3E-4A14-A14D-F0E26312B201}" type="presOf" srcId="{5A878C73-12D4-40FC-A5CB-E9D3D043813C}" destId="{00A00EB1-DD6D-4D09-A5BD-591ABFE2D521}" srcOrd="0" destOrd="0" presId="urn:microsoft.com/office/officeart/2016/7/layout/VerticalDownArrowProcess"/>
    <dgm:cxn modelId="{A02902F6-CACD-4E56-A8BD-3E39CD50B844}" type="presOf" srcId="{14EB0265-E08C-4224-8663-D1E9DFB39E6B}" destId="{B58D2BC6-7FDA-4FDE-A814-95CB4B347C5B}" srcOrd="0" destOrd="0" presId="urn:microsoft.com/office/officeart/2016/7/layout/VerticalDownArrowProcess"/>
    <dgm:cxn modelId="{6B020046-EADA-4FB8-B761-88D17698B92D}" type="presParOf" srcId="{4BFE2E5C-97C0-4E81-82E8-B729E75FEA1D}" destId="{8F8BCA74-B89D-4928-890F-E314ED892951}" srcOrd="0" destOrd="0" presId="urn:microsoft.com/office/officeart/2016/7/layout/VerticalDownArrowProcess"/>
    <dgm:cxn modelId="{1BB40E35-78E0-41DF-A305-B40C8D1D3EB1}" type="presParOf" srcId="{8F8BCA74-B89D-4928-890F-E314ED892951}" destId="{98C7BB13-50F0-4A29-A4EF-2C0912923CD0}" srcOrd="0" destOrd="0" presId="urn:microsoft.com/office/officeart/2016/7/layout/VerticalDownArrowProcess"/>
    <dgm:cxn modelId="{6136D033-5D70-4DAE-89B0-5975BE10DF98}" type="presParOf" srcId="{8F8BCA74-B89D-4928-890F-E314ED892951}" destId="{00A00EB1-DD6D-4D09-A5BD-591ABFE2D521}" srcOrd="1" destOrd="0" presId="urn:microsoft.com/office/officeart/2016/7/layout/VerticalDownArrowProcess"/>
    <dgm:cxn modelId="{C19DCCE0-1AAB-4730-B780-A384E963B6DB}" type="presParOf" srcId="{4BFE2E5C-97C0-4E81-82E8-B729E75FEA1D}" destId="{7DFA111C-01CD-4C00-8562-35D44BFA4AD5}" srcOrd="1" destOrd="0" presId="urn:microsoft.com/office/officeart/2016/7/layout/VerticalDownArrowProcess"/>
    <dgm:cxn modelId="{861EC066-7B1F-4F4C-B66E-751F697C86A9}" type="presParOf" srcId="{4BFE2E5C-97C0-4E81-82E8-B729E75FEA1D}" destId="{86A5B22E-4210-40C9-A5B7-42184D42CE07}" srcOrd="2" destOrd="0" presId="urn:microsoft.com/office/officeart/2016/7/layout/VerticalDownArrowProcess"/>
    <dgm:cxn modelId="{855C2FA2-D890-42E3-B9C5-A6CC16DC4651}" type="presParOf" srcId="{86A5B22E-4210-40C9-A5B7-42184D42CE07}" destId="{5984F486-E51F-4FE3-A5E8-0622846CDEB1}" srcOrd="0" destOrd="0" presId="urn:microsoft.com/office/officeart/2016/7/layout/VerticalDownArrowProcess"/>
    <dgm:cxn modelId="{6FB8CA13-66E0-457E-85BB-2B886340EFE3}" type="presParOf" srcId="{86A5B22E-4210-40C9-A5B7-42184D42CE07}" destId="{B4AE9666-D549-4086-BCE0-0EBB62D7114B}" srcOrd="1" destOrd="0" presId="urn:microsoft.com/office/officeart/2016/7/layout/VerticalDownArrowProcess"/>
    <dgm:cxn modelId="{643AF512-473F-47B7-8109-2A8F9850AFB9}" type="presParOf" srcId="{86A5B22E-4210-40C9-A5B7-42184D42CE07}" destId="{8AFD3F9E-6EFD-4844-AE98-1B58D9C70220}" srcOrd="2" destOrd="0" presId="urn:microsoft.com/office/officeart/2016/7/layout/VerticalDownArrowProcess"/>
    <dgm:cxn modelId="{1FCB0BC7-4E09-4899-8716-226A311B79FD}" type="presParOf" srcId="{4BFE2E5C-97C0-4E81-82E8-B729E75FEA1D}" destId="{B30EE9C9-B6A7-4C9D-8F21-C77E532D59F0}" srcOrd="3" destOrd="0" presId="urn:microsoft.com/office/officeart/2016/7/layout/VerticalDownArrowProcess"/>
    <dgm:cxn modelId="{B499785B-CDAE-4FFB-B3B5-DECACBAC1D04}" type="presParOf" srcId="{4BFE2E5C-97C0-4E81-82E8-B729E75FEA1D}" destId="{72093CE9-CF1E-44DB-B2EB-88682F07403C}" srcOrd="4" destOrd="0" presId="urn:microsoft.com/office/officeart/2016/7/layout/VerticalDownArrowProcess"/>
    <dgm:cxn modelId="{607004CE-BC78-4EC7-9786-587A566FB937}" type="presParOf" srcId="{72093CE9-CF1E-44DB-B2EB-88682F07403C}" destId="{F64BFC26-3F9A-4622-81D7-CBDEA6BF31D6}" srcOrd="0" destOrd="0" presId="urn:microsoft.com/office/officeart/2016/7/layout/VerticalDownArrowProcess"/>
    <dgm:cxn modelId="{40E1AD0A-C23E-41D3-B52D-E17C5AF6893B}" type="presParOf" srcId="{72093CE9-CF1E-44DB-B2EB-88682F07403C}" destId="{867B8F8A-4BDB-49B4-89EE-A75C98EB8536}" srcOrd="1" destOrd="0" presId="urn:microsoft.com/office/officeart/2016/7/layout/VerticalDownArrowProcess"/>
    <dgm:cxn modelId="{A7158253-515E-4A3D-8BD1-6AAA8DC5D182}" type="presParOf" srcId="{72093CE9-CF1E-44DB-B2EB-88682F07403C}" destId="{0401F8A7-0513-4C1D-900C-A5BE7AE776BD}" srcOrd="2" destOrd="0" presId="urn:microsoft.com/office/officeart/2016/7/layout/VerticalDownArrowProcess"/>
    <dgm:cxn modelId="{19A03623-02D2-4DB7-A92E-B73628B11C0F}" type="presParOf" srcId="{4BFE2E5C-97C0-4E81-82E8-B729E75FEA1D}" destId="{E94DD9FA-0F7B-4F33-B32F-3453AAFB0548}" srcOrd="5" destOrd="0" presId="urn:microsoft.com/office/officeart/2016/7/layout/VerticalDownArrowProcess"/>
    <dgm:cxn modelId="{E1F72A2B-219D-4B6E-A9EE-340C13787062}" type="presParOf" srcId="{4BFE2E5C-97C0-4E81-82E8-B729E75FEA1D}" destId="{58AC043A-0EE4-4225-B597-EB75A4027ED9}" srcOrd="6" destOrd="0" presId="urn:microsoft.com/office/officeart/2016/7/layout/VerticalDownArrowProcess"/>
    <dgm:cxn modelId="{59D497D0-BC9D-41D7-A38B-CA921AB192E1}" type="presParOf" srcId="{58AC043A-0EE4-4225-B597-EB75A4027ED9}" destId="{F559CD41-13AE-43D5-8F91-37F4F9F33E51}" srcOrd="0" destOrd="0" presId="urn:microsoft.com/office/officeart/2016/7/layout/VerticalDownArrowProcess"/>
    <dgm:cxn modelId="{4035752C-89E9-4932-B772-258B08F1705D}" type="presParOf" srcId="{58AC043A-0EE4-4225-B597-EB75A4027ED9}" destId="{3DF4D82A-7B87-4149-8482-068D154CDD51}" srcOrd="1" destOrd="0" presId="urn:microsoft.com/office/officeart/2016/7/layout/VerticalDownArrowProcess"/>
    <dgm:cxn modelId="{30C1753C-FCB7-4957-B943-68B80D1029D8}" type="presParOf" srcId="{58AC043A-0EE4-4225-B597-EB75A4027ED9}" destId="{90410646-9F88-4D45-A7F3-6055D152D699}" srcOrd="2" destOrd="0" presId="urn:microsoft.com/office/officeart/2016/7/layout/VerticalDownArrowProcess"/>
    <dgm:cxn modelId="{68892619-A05B-4188-B987-C6B9D08FD60D}" type="presParOf" srcId="{4BFE2E5C-97C0-4E81-82E8-B729E75FEA1D}" destId="{33BABAA1-C1F3-4165-A7F3-3C93F19462B2}" srcOrd="7" destOrd="0" presId="urn:microsoft.com/office/officeart/2016/7/layout/VerticalDownArrowProcess"/>
    <dgm:cxn modelId="{5BE79794-815B-4C68-9E33-83D5344E33D8}" type="presParOf" srcId="{4BFE2E5C-97C0-4E81-82E8-B729E75FEA1D}" destId="{7F675BCF-D8B3-49A2-81F8-C69756A14ABE}" srcOrd="8" destOrd="0" presId="urn:microsoft.com/office/officeart/2016/7/layout/VerticalDownArrowProcess"/>
    <dgm:cxn modelId="{D07659F9-BC31-4B93-AA4D-2B4141797EEB}" type="presParOf" srcId="{7F675BCF-D8B3-49A2-81F8-C69756A14ABE}" destId="{B58D2BC6-7FDA-4FDE-A814-95CB4B347C5B}" srcOrd="0" destOrd="0" presId="urn:microsoft.com/office/officeart/2016/7/layout/VerticalDownArrowProcess"/>
    <dgm:cxn modelId="{2B633EA4-03F5-4232-AE30-3435D0FA0D96}" type="presParOf" srcId="{7F675BCF-D8B3-49A2-81F8-C69756A14ABE}" destId="{A5E44E93-0350-4F92-B011-7B65ACADBCDC}" srcOrd="1" destOrd="0" presId="urn:microsoft.com/office/officeart/2016/7/layout/VerticalDownArrowProcess"/>
    <dgm:cxn modelId="{77FBEA31-0CFA-4367-B872-A01D23A7D807}" type="presParOf" srcId="{7F675BCF-D8B3-49A2-81F8-C69756A14ABE}" destId="{CAFAE668-A471-4CFA-9F0F-77E2B4CDFD8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963967-55FE-4782-B2F9-ACB7D01F8CDF}">
      <dgm:prSet/>
      <dgm:spPr/>
      <dgm:t>
        <a:bodyPr/>
        <a:lstStyle/>
        <a:p>
          <a:r>
            <a:rPr lang="en-US" dirty="0"/>
            <a:t>Unassign item</a:t>
          </a:r>
        </a:p>
      </dgm:t>
    </dgm:pt>
    <dgm:pt modelId="{489CFB3C-C73E-4AFF-8F82-D8CF16904A09}" type="parTrans" cxnId="{0AF0751A-8D3D-46D8-AD76-6A9E21A3ADE6}">
      <dgm:prSet/>
      <dgm:spPr/>
      <dgm:t>
        <a:bodyPr/>
        <a:lstStyle/>
        <a:p>
          <a:endParaRPr lang="en-US"/>
        </a:p>
      </dgm:t>
    </dgm:pt>
    <dgm:pt modelId="{1C5C7EC6-2DF1-47CA-83CB-9AC6C96C45E7}" type="sibTrans" cxnId="{0AF0751A-8D3D-46D8-AD76-6A9E21A3ADE6}">
      <dgm:prSet/>
      <dgm:spPr/>
      <dgm:t>
        <a:bodyPr/>
        <a:lstStyle/>
        <a:p>
          <a:endParaRPr lang="en-US"/>
        </a:p>
      </dgm:t>
    </dgm:pt>
    <dgm:pt modelId="{3219ECBC-408C-42D2-94D0-BD1338AD2580}">
      <dgm:prSet/>
      <dgm:spPr/>
      <dgm:t>
        <a:bodyPr/>
        <a:lstStyle/>
        <a:p>
          <a:r>
            <a:rPr lang="en-US" dirty="0"/>
            <a:t>Done in User page</a:t>
          </a:r>
        </a:p>
      </dgm:t>
    </dgm:pt>
    <dgm:pt modelId="{037022C7-0BE6-4EA5-A2D8-F0204CD057CA}" type="parTrans" cxnId="{EE4B5651-BC07-4ED0-B1C2-EACDD03B9634}">
      <dgm:prSet/>
      <dgm:spPr/>
      <dgm:t>
        <a:bodyPr/>
        <a:lstStyle/>
        <a:p>
          <a:endParaRPr lang="en-US"/>
        </a:p>
      </dgm:t>
    </dgm:pt>
    <dgm:pt modelId="{CE080244-00BA-4279-A74F-3BF82A876EF9}" type="sibTrans" cxnId="{EE4B5651-BC07-4ED0-B1C2-EACDD03B9634}">
      <dgm:prSet/>
      <dgm:spPr/>
      <dgm:t>
        <a:bodyPr/>
        <a:lstStyle/>
        <a:p>
          <a:endParaRPr lang="en-US"/>
        </a:p>
      </dgm:t>
    </dgm:pt>
    <dgm:pt modelId="{50397B1A-F2EF-4A80-BF96-24302ADE5253}">
      <dgm:prSet/>
      <dgm:spPr/>
      <dgm:t>
        <a:bodyPr/>
        <a:lstStyle/>
        <a:p>
          <a:r>
            <a:rPr lang="en-US" dirty="0"/>
            <a:t>Item must be returned first</a:t>
          </a:r>
        </a:p>
      </dgm:t>
    </dgm:pt>
    <dgm:pt modelId="{2B995434-EF05-4A3D-A463-3B9E328DB620}" type="parTrans" cxnId="{DBEEE8DD-195B-46BA-8399-71DAEA5015CB}">
      <dgm:prSet/>
      <dgm:spPr/>
      <dgm:t>
        <a:bodyPr/>
        <a:lstStyle/>
        <a:p>
          <a:endParaRPr lang="en-US"/>
        </a:p>
      </dgm:t>
    </dgm:pt>
    <dgm:pt modelId="{2B714BEA-BC1D-4524-98DF-12F4F574C972}" type="sibTrans" cxnId="{DBEEE8DD-195B-46BA-8399-71DAEA5015CB}">
      <dgm:prSet/>
      <dgm:spPr/>
      <dgm:t>
        <a:bodyPr/>
        <a:lstStyle/>
        <a:p>
          <a:endParaRPr lang="en-US"/>
        </a:p>
      </dgm:t>
    </dgm:pt>
    <dgm:pt modelId="{8F4D49FA-5811-4EAD-B37B-F8A82AAB61AC}">
      <dgm:prSet/>
      <dgm:spPr/>
      <dgm:t>
        <a:bodyPr/>
        <a:lstStyle/>
        <a:p>
          <a:r>
            <a:rPr lang="en-US" dirty="0"/>
            <a:t>Add item</a:t>
          </a:r>
        </a:p>
      </dgm:t>
    </dgm:pt>
    <dgm:pt modelId="{7894198B-3FEB-4D97-BA59-9D805775CE0A}" type="sibTrans" cxnId="{D1350570-7588-4FBA-A960-3AD30DF269C4}">
      <dgm:prSet/>
      <dgm:spPr/>
      <dgm:t>
        <a:bodyPr/>
        <a:lstStyle/>
        <a:p>
          <a:endParaRPr lang="en-US"/>
        </a:p>
      </dgm:t>
    </dgm:pt>
    <dgm:pt modelId="{AF0E9F79-BA03-4691-A839-C8CE76277A8E}" type="parTrans" cxnId="{D1350570-7588-4FBA-A960-3AD30DF269C4}">
      <dgm:prSet/>
      <dgm:spPr/>
      <dgm:t>
        <a:bodyPr/>
        <a:lstStyle/>
        <a:p>
          <a:endParaRPr lang="en-US"/>
        </a:p>
      </dgm:t>
    </dgm:pt>
    <dgm:pt modelId="{C0EE1CFC-5D8F-4A20-8E47-624FA87B437C}">
      <dgm:prSet/>
      <dgm:spPr/>
      <dgm:t>
        <a:bodyPr/>
        <a:lstStyle/>
        <a:p>
          <a:r>
            <a:rPr lang="en-US" dirty="0"/>
            <a:t>Scan to unassign</a:t>
          </a:r>
        </a:p>
      </dgm:t>
    </dgm:pt>
    <dgm:pt modelId="{CD34304C-259D-46DC-B86E-528AD55F05FA}" type="parTrans" cxnId="{B20B1F78-B22A-465F-8B9E-E2F8322FA84E}">
      <dgm:prSet/>
      <dgm:spPr/>
      <dgm:t>
        <a:bodyPr/>
        <a:lstStyle/>
        <a:p>
          <a:endParaRPr lang="en-US"/>
        </a:p>
      </dgm:t>
    </dgm:pt>
    <dgm:pt modelId="{036BC41C-4D21-4793-805C-B9543281FF4A}" type="sibTrans" cxnId="{B20B1F78-B22A-465F-8B9E-E2F8322FA84E}">
      <dgm:prSet/>
      <dgm:spPr/>
      <dgm:t>
        <a:bodyPr/>
        <a:lstStyle/>
        <a:p>
          <a:endParaRPr lang="en-US"/>
        </a:p>
      </dgm:t>
    </dgm:pt>
    <dgm:pt modelId="{B3978A38-C434-4F13-AE98-49EDF8838F7A}">
      <dgm:prSet/>
      <dgm:spPr/>
      <dgm:t>
        <a:bodyPr/>
        <a:lstStyle/>
        <a:p>
          <a:r>
            <a:rPr lang="en-US" dirty="0"/>
            <a:t>Modify item</a:t>
          </a:r>
        </a:p>
      </dgm:t>
    </dgm:pt>
    <dgm:pt modelId="{0FCE1945-23A6-469E-A527-E332BDBB7F4A}" type="parTrans" cxnId="{EDC10BBD-C8C4-4F9A-A136-DF6E6A45FE57}">
      <dgm:prSet/>
      <dgm:spPr/>
      <dgm:t>
        <a:bodyPr/>
        <a:lstStyle/>
        <a:p>
          <a:endParaRPr lang="en-US"/>
        </a:p>
      </dgm:t>
    </dgm:pt>
    <dgm:pt modelId="{804E9772-3327-431E-AFEF-957B611577E9}" type="sibTrans" cxnId="{EDC10BBD-C8C4-4F9A-A136-DF6E6A45FE57}">
      <dgm:prSet/>
      <dgm:spPr/>
      <dgm:t>
        <a:bodyPr/>
        <a:lstStyle/>
        <a:p>
          <a:endParaRPr lang="en-US"/>
        </a:p>
      </dgm:t>
    </dgm:pt>
    <dgm:pt modelId="{279715D4-FFAC-4F3D-8ABF-F2CEE0C5516D}">
      <dgm:prSet/>
      <dgm:spPr/>
      <dgm:t>
        <a:bodyPr/>
        <a:lstStyle/>
        <a:p>
          <a:r>
            <a:rPr lang="en-US" dirty="0"/>
            <a:t>Delete item</a:t>
          </a:r>
        </a:p>
      </dgm:t>
    </dgm:pt>
    <dgm:pt modelId="{8A7B7C07-E501-42D6-A58A-91A366D21932}" type="parTrans" cxnId="{04876476-10DD-4333-81B0-3671B74AAEFB}">
      <dgm:prSet/>
      <dgm:spPr/>
      <dgm:t>
        <a:bodyPr/>
        <a:lstStyle/>
        <a:p>
          <a:endParaRPr lang="en-US"/>
        </a:p>
      </dgm:t>
    </dgm:pt>
    <dgm:pt modelId="{D2400333-033C-46BE-B1C0-F9DD63A799C8}" type="sibTrans" cxnId="{04876476-10DD-4333-81B0-3671B74AAEFB}">
      <dgm:prSet/>
      <dgm:spPr/>
      <dgm:t>
        <a:bodyPr/>
        <a:lstStyle/>
        <a:p>
          <a:endParaRPr lang="en-US"/>
        </a:p>
      </dgm:t>
    </dgm:pt>
    <dgm:pt modelId="{5ABC0053-2A5F-480F-B4CA-7ECC9A2152BA}">
      <dgm:prSet/>
      <dgm:spPr/>
      <dgm:t>
        <a:bodyPr/>
        <a:lstStyle/>
        <a:p>
          <a:r>
            <a:rPr lang="en-US" dirty="0"/>
            <a:t>Press the plus symbol</a:t>
          </a:r>
        </a:p>
      </dgm:t>
    </dgm:pt>
    <dgm:pt modelId="{23457EAF-8F12-4832-9FC1-B44DFE0F6821}" type="parTrans" cxnId="{67F209E5-EC64-472A-95D7-E49B8C7775A3}">
      <dgm:prSet/>
      <dgm:spPr/>
      <dgm:t>
        <a:bodyPr/>
        <a:lstStyle/>
        <a:p>
          <a:endParaRPr lang="en-US"/>
        </a:p>
      </dgm:t>
    </dgm:pt>
    <dgm:pt modelId="{34726B5D-9A53-42EE-9CEA-25263ED6BD62}" type="sibTrans" cxnId="{67F209E5-EC64-472A-95D7-E49B8C7775A3}">
      <dgm:prSet/>
      <dgm:spPr/>
      <dgm:t>
        <a:bodyPr/>
        <a:lstStyle/>
        <a:p>
          <a:endParaRPr lang="en-US"/>
        </a:p>
      </dgm:t>
    </dgm:pt>
    <dgm:pt modelId="{245B280C-CCED-4C45-9E7D-09AAFCCDB480}">
      <dgm:prSet/>
      <dgm:spPr/>
      <dgm:t>
        <a:bodyPr/>
        <a:lstStyle/>
        <a:p>
          <a:r>
            <a:rPr lang="en-US" dirty="0"/>
            <a:t>Enter details and scan RFID</a:t>
          </a:r>
        </a:p>
      </dgm:t>
    </dgm:pt>
    <dgm:pt modelId="{1FD2BE78-25F7-455B-BF67-9B7014321B64}" type="parTrans" cxnId="{669C8A44-2163-4E69-9CF1-17B9BA832BE4}">
      <dgm:prSet/>
      <dgm:spPr/>
      <dgm:t>
        <a:bodyPr/>
        <a:lstStyle/>
        <a:p>
          <a:endParaRPr lang="en-US"/>
        </a:p>
      </dgm:t>
    </dgm:pt>
    <dgm:pt modelId="{04813245-7B2C-4F97-9960-D5AB42C6DB5B}" type="sibTrans" cxnId="{669C8A44-2163-4E69-9CF1-17B9BA832BE4}">
      <dgm:prSet/>
      <dgm:spPr/>
      <dgm:t>
        <a:bodyPr/>
        <a:lstStyle/>
        <a:p>
          <a:endParaRPr lang="en-US"/>
        </a:p>
      </dgm:t>
    </dgm:pt>
    <dgm:pt modelId="{F4220D2B-163B-4B75-BE96-32370DBF46A4}">
      <dgm:prSet/>
      <dgm:spPr/>
      <dgm:t>
        <a:bodyPr/>
        <a:lstStyle/>
        <a:p>
          <a:r>
            <a:rPr lang="en-US" dirty="0"/>
            <a:t>Press the pen icon next to an item</a:t>
          </a:r>
        </a:p>
      </dgm:t>
    </dgm:pt>
    <dgm:pt modelId="{FE08DD98-E073-49A3-8309-DA54A669C735}" type="parTrans" cxnId="{568AD163-4D48-4B44-A586-FE32A1DCCF70}">
      <dgm:prSet/>
      <dgm:spPr/>
      <dgm:t>
        <a:bodyPr/>
        <a:lstStyle/>
        <a:p>
          <a:endParaRPr lang="en-US"/>
        </a:p>
      </dgm:t>
    </dgm:pt>
    <dgm:pt modelId="{1D72F7A0-0238-432F-8FE4-5ACB00B61BCE}" type="sibTrans" cxnId="{568AD163-4D48-4B44-A586-FE32A1DCCF70}">
      <dgm:prSet/>
      <dgm:spPr/>
      <dgm:t>
        <a:bodyPr/>
        <a:lstStyle/>
        <a:p>
          <a:endParaRPr lang="en-US"/>
        </a:p>
      </dgm:t>
    </dgm:pt>
    <dgm:pt modelId="{F4F2E3F3-FAA0-4A50-9849-EEF82EA6DFB9}">
      <dgm:prSet/>
      <dgm:spPr/>
      <dgm:t>
        <a:bodyPr/>
        <a:lstStyle/>
        <a:p>
          <a:r>
            <a:rPr lang="en-US" dirty="0"/>
            <a:t>Manually change any details and RFID tag</a:t>
          </a:r>
        </a:p>
      </dgm:t>
    </dgm:pt>
    <dgm:pt modelId="{F268C713-7926-44C1-8E3F-25B011356D1C}" type="parTrans" cxnId="{173E2AEF-E746-44FC-98AC-2098EA303E3E}">
      <dgm:prSet/>
      <dgm:spPr/>
      <dgm:t>
        <a:bodyPr/>
        <a:lstStyle/>
        <a:p>
          <a:endParaRPr lang="en-US"/>
        </a:p>
      </dgm:t>
    </dgm:pt>
    <dgm:pt modelId="{C95880F2-C594-48CE-938D-26EF37F17FD6}" type="sibTrans" cxnId="{173E2AEF-E746-44FC-98AC-2098EA303E3E}">
      <dgm:prSet/>
      <dgm:spPr/>
      <dgm:t>
        <a:bodyPr/>
        <a:lstStyle/>
        <a:p>
          <a:endParaRPr lang="en-US"/>
        </a:p>
      </dgm:t>
    </dgm:pt>
    <dgm:pt modelId="{31581F41-EFCB-41FF-99EE-4BD49C4775E9}">
      <dgm:prSet/>
      <dgm:spPr/>
      <dgm:t>
        <a:bodyPr/>
        <a:lstStyle/>
        <a:p>
          <a:r>
            <a:rPr lang="en-US" dirty="0"/>
            <a:t>Press the garbage can icon next to an item</a:t>
          </a:r>
        </a:p>
      </dgm:t>
    </dgm:pt>
    <dgm:pt modelId="{1FB3756F-6B31-4796-843C-13326710F8BD}" type="parTrans" cxnId="{ED95845B-11B8-4573-B77F-5B94C415235F}">
      <dgm:prSet/>
      <dgm:spPr/>
      <dgm:t>
        <a:bodyPr/>
        <a:lstStyle/>
        <a:p>
          <a:endParaRPr lang="en-US"/>
        </a:p>
      </dgm:t>
    </dgm:pt>
    <dgm:pt modelId="{25668E4D-D441-4E8B-9193-910C5CDF4623}" type="sibTrans" cxnId="{ED95845B-11B8-4573-B77F-5B94C415235F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F79BDB57-FD76-46DE-9F72-09235E605625}" type="pres">
      <dgm:prSet presAssocID="{279715D4-FFAC-4F3D-8ABF-F2CEE0C5516D}" presName="boxAndChildren" presStyleCnt="0"/>
      <dgm:spPr/>
    </dgm:pt>
    <dgm:pt modelId="{8D42B322-B221-4EA9-885C-C321CF736176}" type="pres">
      <dgm:prSet presAssocID="{279715D4-FFAC-4F3D-8ABF-F2CEE0C5516D}" presName="parentTextBox" presStyleLbl="alignNode1" presStyleIdx="0" presStyleCnt="4"/>
      <dgm:spPr/>
    </dgm:pt>
    <dgm:pt modelId="{A56818DF-C55E-44B2-A755-0D6F041B1CEB}" type="pres">
      <dgm:prSet presAssocID="{279715D4-FFAC-4F3D-8ABF-F2CEE0C5516D}" presName="descendantBox" presStyleLbl="bgAccFollowNode1" presStyleIdx="0" presStyleCnt="4"/>
      <dgm:spPr/>
    </dgm:pt>
    <dgm:pt modelId="{FB6976B4-FA4D-4667-B09A-7C4735E2FC31}" type="pres">
      <dgm:prSet presAssocID="{804E9772-3327-431E-AFEF-957B611577E9}" presName="sp" presStyleCnt="0"/>
      <dgm:spPr/>
    </dgm:pt>
    <dgm:pt modelId="{4AAF9B01-5251-4C92-A0E3-96C500E0AD77}" type="pres">
      <dgm:prSet presAssocID="{B3978A38-C434-4F13-AE98-49EDF8838F7A}" presName="arrowAndChildren" presStyleCnt="0"/>
      <dgm:spPr/>
    </dgm:pt>
    <dgm:pt modelId="{A62DCA48-0585-4877-BFB4-2B3303EAE5D1}" type="pres">
      <dgm:prSet presAssocID="{B3978A38-C434-4F13-AE98-49EDF8838F7A}" presName="parentTextArrow" presStyleLbl="node1" presStyleIdx="0" presStyleCnt="0"/>
      <dgm:spPr/>
    </dgm:pt>
    <dgm:pt modelId="{81B76B1C-556A-419B-AEF2-2887D4E29E87}" type="pres">
      <dgm:prSet presAssocID="{B3978A38-C434-4F13-AE98-49EDF8838F7A}" presName="arrow" presStyleLbl="alignNode1" presStyleIdx="1" presStyleCnt="4"/>
      <dgm:spPr/>
    </dgm:pt>
    <dgm:pt modelId="{5609C764-2001-4525-B2E0-862E8E35F8E9}" type="pres">
      <dgm:prSet presAssocID="{B3978A38-C434-4F13-AE98-49EDF8838F7A}" presName="descendantArrow" presStyleLbl="bgAccFollowNode1" presStyleIdx="1" presStyleCnt="4"/>
      <dgm:spPr/>
    </dgm:pt>
    <dgm:pt modelId="{8E1C7655-85E1-4F7E-9451-B5EB13AF38CE}" type="pres">
      <dgm:prSet presAssocID="{7894198B-3FEB-4D97-BA59-9D805775CE0A}" presName="sp" presStyleCnt="0"/>
      <dgm:spPr/>
    </dgm:pt>
    <dgm:pt modelId="{CF97FE02-3B3F-4FF6-AEC9-A94139E3431F}" type="pres">
      <dgm:prSet presAssocID="{8F4D49FA-5811-4EAD-B37B-F8A82AAB61AC}" presName="arrowAndChildren" presStyleCnt="0"/>
      <dgm:spPr/>
    </dgm:pt>
    <dgm:pt modelId="{F89C0892-E2D8-413A-BC0F-BCE57228A1FB}" type="pres">
      <dgm:prSet presAssocID="{8F4D49FA-5811-4EAD-B37B-F8A82AAB61AC}" presName="parentTextArrow" presStyleLbl="node1" presStyleIdx="0" presStyleCnt="0"/>
      <dgm:spPr/>
    </dgm:pt>
    <dgm:pt modelId="{567090B7-EAFB-403E-8274-F18747A9FBBF}" type="pres">
      <dgm:prSet presAssocID="{8F4D49FA-5811-4EAD-B37B-F8A82AAB61AC}" presName="arrow" presStyleLbl="alignNode1" presStyleIdx="2" presStyleCnt="4"/>
      <dgm:spPr/>
    </dgm:pt>
    <dgm:pt modelId="{554054D2-1935-4E76-85DA-56B996330D0F}" type="pres">
      <dgm:prSet presAssocID="{8F4D49FA-5811-4EAD-B37B-F8A82AAB61AC}" presName="descendantArrow" presStyleLbl="bgAccFollowNode1" presStyleIdx="2" presStyleCnt="4"/>
      <dgm:spPr/>
    </dgm:pt>
    <dgm:pt modelId="{7DFA111C-01CD-4C00-8562-35D44BFA4AD5}" type="pres">
      <dgm:prSet presAssocID="{1C5C7EC6-2DF1-47CA-83CB-9AC6C96C45E7}" presName="sp" presStyleCnt="0"/>
      <dgm:spPr/>
    </dgm:pt>
    <dgm:pt modelId="{86A5B22E-4210-40C9-A5B7-42184D42CE07}" type="pres">
      <dgm:prSet presAssocID="{7C963967-55FE-4782-B2F9-ACB7D01F8CDF}" presName="arrowAndChildren" presStyleCnt="0"/>
      <dgm:spPr/>
    </dgm:pt>
    <dgm:pt modelId="{5984F486-E51F-4FE3-A5E8-0622846CDEB1}" type="pres">
      <dgm:prSet presAssocID="{7C963967-55FE-4782-B2F9-ACB7D01F8CDF}" presName="parentTextArrow" presStyleLbl="node1" presStyleIdx="0" presStyleCnt="0"/>
      <dgm:spPr/>
    </dgm:pt>
    <dgm:pt modelId="{B4AE9666-D549-4086-BCE0-0EBB62D7114B}" type="pres">
      <dgm:prSet presAssocID="{7C963967-55FE-4782-B2F9-ACB7D01F8CDF}" presName="arrow" presStyleLbl="alignNode1" presStyleIdx="3" presStyleCnt="4"/>
      <dgm:spPr/>
    </dgm:pt>
    <dgm:pt modelId="{8AFD3F9E-6EFD-4844-AE98-1B58D9C70220}" type="pres">
      <dgm:prSet presAssocID="{7C963967-55FE-4782-B2F9-ACB7D01F8CDF}" presName="descendantArrow" presStyleLbl="bgAccFollowNode1" presStyleIdx="3" presStyleCnt="4"/>
      <dgm:spPr/>
    </dgm:pt>
  </dgm:ptLst>
  <dgm:cxnLst>
    <dgm:cxn modelId="{8910601A-9FBA-4424-809C-9D0A9249C28E}" type="presOf" srcId="{7C963967-55FE-4782-B2F9-ACB7D01F8CDF}" destId="{B4AE9666-D549-4086-BCE0-0EBB62D7114B}" srcOrd="1" destOrd="0" presId="urn:microsoft.com/office/officeart/2016/7/layout/VerticalDownArrowProcess"/>
    <dgm:cxn modelId="{0AF0751A-8D3D-46D8-AD76-6A9E21A3ADE6}" srcId="{CD42F230-7B7C-44A6-8D0F-A583905B25C5}" destId="{7C963967-55FE-4782-B2F9-ACB7D01F8CDF}" srcOrd="0" destOrd="0" parTransId="{489CFB3C-C73E-4AFF-8F82-D8CF16904A09}" sibTransId="{1C5C7EC6-2DF1-47CA-83CB-9AC6C96C45E7}"/>
    <dgm:cxn modelId="{6761C61C-C425-4AFB-AA69-B61D622641DE}" type="presOf" srcId="{B3978A38-C434-4F13-AE98-49EDF8838F7A}" destId="{A62DCA48-0585-4877-BFB4-2B3303EAE5D1}" srcOrd="0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ED95845B-11B8-4573-B77F-5B94C415235F}" srcId="{279715D4-FFAC-4F3D-8ABF-F2CEE0C5516D}" destId="{31581F41-EFCB-41FF-99EE-4BD49C4775E9}" srcOrd="0" destOrd="0" parTransId="{1FB3756F-6B31-4796-843C-13326710F8BD}" sibTransId="{25668E4D-D441-4E8B-9193-910C5CDF4623}"/>
    <dgm:cxn modelId="{6773FB5C-A903-4A61-A1BD-57779D8D1A35}" type="presOf" srcId="{8F4D49FA-5811-4EAD-B37B-F8A82AAB61AC}" destId="{F89C0892-E2D8-413A-BC0F-BCE57228A1FB}" srcOrd="0" destOrd="0" presId="urn:microsoft.com/office/officeart/2016/7/layout/VerticalDownArrowProcess"/>
    <dgm:cxn modelId="{0E497660-2BF5-45FE-B01D-C84C7F641B94}" type="presOf" srcId="{7C963967-55FE-4782-B2F9-ACB7D01F8CDF}" destId="{5984F486-E51F-4FE3-A5E8-0622846CDEB1}" srcOrd="0" destOrd="0" presId="urn:microsoft.com/office/officeart/2016/7/layout/VerticalDownArrowProcess"/>
    <dgm:cxn modelId="{568AD163-4D48-4B44-A586-FE32A1DCCF70}" srcId="{B3978A38-C434-4F13-AE98-49EDF8838F7A}" destId="{F4220D2B-163B-4B75-BE96-32370DBF46A4}" srcOrd="0" destOrd="0" parTransId="{FE08DD98-E073-49A3-8309-DA54A669C735}" sibTransId="{1D72F7A0-0238-432F-8FE4-5ACB00B61BCE}"/>
    <dgm:cxn modelId="{669C8A44-2163-4E69-9CF1-17B9BA832BE4}" srcId="{8F4D49FA-5811-4EAD-B37B-F8A82AAB61AC}" destId="{245B280C-CCED-4C45-9E7D-09AAFCCDB480}" srcOrd="1" destOrd="0" parTransId="{1FD2BE78-25F7-455B-BF67-9B7014321B64}" sibTransId="{04813245-7B2C-4F97-9960-D5AB42C6DB5B}"/>
    <dgm:cxn modelId="{796A9567-9C14-41E7-8998-F852CFD9467B}" type="presOf" srcId="{279715D4-FFAC-4F3D-8ABF-F2CEE0C5516D}" destId="{8D42B322-B221-4EA9-885C-C321CF736176}" srcOrd="0" destOrd="0" presId="urn:microsoft.com/office/officeart/2016/7/layout/VerticalDownArrowProcess"/>
    <dgm:cxn modelId="{C18DB649-0C20-4624-BDDC-0F95E00DF65F}" type="presOf" srcId="{F4220D2B-163B-4B75-BE96-32370DBF46A4}" destId="{5609C764-2001-4525-B2E0-862E8E35F8E9}" srcOrd="0" destOrd="0" presId="urn:microsoft.com/office/officeart/2016/7/layout/VerticalDownArrowProcess"/>
    <dgm:cxn modelId="{D1350570-7588-4FBA-A960-3AD30DF269C4}" srcId="{CD42F230-7B7C-44A6-8D0F-A583905B25C5}" destId="{8F4D49FA-5811-4EAD-B37B-F8A82AAB61AC}" srcOrd="1" destOrd="0" parTransId="{AF0E9F79-BA03-4691-A839-C8CE76277A8E}" sibTransId="{7894198B-3FEB-4D97-BA59-9D805775CE0A}"/>
    <dgm:cxn modelId="{EE4B5651-BC07-4ED0-B1C2-EACDD03B9634}" srcId="{7C963967-55FE-4782-B2F9-ACB7D01F8CDF}" destId="{3219ECBC-408C-42D2-94D0-BD1338AD2580}" srcOrd="0" destOrd="0" parTransId="{037022C7-0BE6-4EA5-A2D8-F0204CD057CA}" sibTransId="{CE080244-00BA-4279-A74F-3BF82A876EF9}"/>
    <dgm:cxn modelId="{9BF19875-F9FF-44A1-A080-DAD8D9D36C4C}" type="presOf" srcId="{F4F2E3F3-FAA0-4A50-9849-EEF82EA6DFB9}" destId="{5609C764-2001-4525-B2E0-862E8E35F8E9}" srcOrd="0" destOrd="1" presId="urn:microsoft.com/office/officeart/2016/7/layout/VerticalDownArrowProcess"/>
    <dgm:cxn modelId="{04876476-10DD-4333-81B0-3671B74AAEFB}" srcId="{CD42F230-7B7C-44A6-8D0F-A583905B25C5}" destId="{279715D4-FFAC-4F3D-8ABF-F2CEE0C5516D}" srcOrd="3" destOrd="0" parTransId="{8A7B7C07-E501-42D6-A58A-91A366D21932}" sibTransId="{D2400333-033C-46BE-B1C0-F9DD63A799C8}"/>
    <dgm:cxn modelId="{B20B1F78-B22A-465F-8B9E-E2F8322FA84E}" srcId="{7C963967-55FE-4782-B2F9-ACB7D01F8CDF}" destId="{C0EE1CFC-5D8F-4A20-8E47-624FA87B437C}" srcOrd="2" destOrd="0" parTransId="{CD34304C-259D-46DC-B86E-528AD55F05FA}" sibTransId="{036BC41C-4D21-4793-805C-B9543281FF4A}"/>
    <dgm:cxn modelId="{D8E09A95-4151-4371-B035-9B88841DB5F7}" type="presOf" srcId="{5ABC0053-2A5F-480F-B4CA-7ECC9A2152BA}" destId="{554054D2-1935-4E76-85DA-56B996330D0F}" srcOrd="0" destOrd="0" presId="urn:microsoft.com/office/officeart/2016/7/layout/VerticalDownArrowProcess"/>
    <dgm:cxn modelId="{B01272B6-547C-4648-9194-A5F4273A270C}" type="presOf" srcId="{B3978A38-C434-4F13-AE98-49EDF8838F7A}" destId="{81B76B1C-556A-419B-AEF2-2887D4E29E87}" srcOrd="1" destOrd="0" presId="urn:microsoft.com/office/officeart/2016/7/layout/VerticalDownArrowProcess"/>
    <dgm:cxn modelId="{EDC10BBD-C8C4-4F9A-A136-DF6E6A45FE57}" srcId="{CD42F230-7B7C-44A6-8D0F-A583905B25C5}" destId="{B3978A38-C434-4F13-AE98-49EDF8838F7A}" srcOrd="2" destOrd="0" parTransId="{0FCE1945-23A6-469E-A527-E332BDBB7F4A}" sibTransId="{804E9772-3327-431E-AFEF-957B611577E9}"/>
    <dgm:cxn modelId="{51DC7DC6-2E55-47E1-8F12-EED471C5A632}" type="presOf" srcId="{50397B1A-F2EF-4A80-BF96-24302ADE5253}" destId="{8AFD3F9E-6EFD-4844-AE98-1B58D9C70220}" srcOrd="0" destOrd="1" presId="urn:microsoft.com/office/officeart/2016/7/layout/VerticalDownArrowProcess"/>
    <dgm:cxn modelId="{2ADE9CC8-DA72-49D2-AF86-7CFCFC8C313A}" type="presOf" srcId="{245B280C-CCED-4C45-9E7D-09AAFCCDB480}" destId="{554054D2-1935-4E76-85DA-56B996330D0F}" srcOrd="0" destOrd="1" presId="urn:microsoft.com/office/officeart/2016/7/layout/VerticalDownArrowProcess"/>
    <dgm:cxn modelId="{DEB63BCD-9013-4396-91C9-786C61CD2AE1}" type="presOf" srcId="{31581F41-EFCB-41FF-99EE-4BD49C4775E9}" destId="{A56818DF-C55E-44B2-A755-0D6F041B1CEB}" srcOrd="0" destOrd="0" presId="urn:microsoft.com/office/officeart/2016/7/layout/VerticalDownArrowProcess"/>
    <dgm:cxn modelId="{DBEEE8DD-195B-46BA-8399-71DAEA5015CB}" srcId="{7C963967-55FE-4782-B2F9-ACB7D01F8CDF}" destId="{50397B1A-F2EF-4A80-BF96-24302ADE5253}" srcOrd="1" destOrd="0" parTransId="{2B995434-EF05-4A3D-A463-3B9E328DB620}" sibTransId="{2B714BEA-BC1D-4524-98DF-12F4F574C972}"/>
    <dgm:cxn modelId="{C8EC4DDE-5907-4DBF-BD59-1AC79D773E9C}" type="presOf" srcId="{3219ECBC-408C-42D2-94D0-BD1338AD2580}" destId="{8AFD3F9E-6EFD-4844-AE98-1B58D9C70220}" srcOrd="0" destOrd="0" presId="urn:microsoft.com/office/officeart/2016/7/layout/VerticalDownArrowProcess"/>
    <dgm:cxn modelId="{AB2EBAE1-1E46-49D9-9C88-463EF485BA98}" type="presOf" srcId="{8F4D49FA-5811-4EAD-B37B-F8A82AAB61AC}" destId="{567090B7-EAFB-403E-8274-F18747A9FBBF}" srcOrd="1" destOrd="0" presId="urn:microsoft.com/office/officeart/2016/7/layout/VerticalDownArrowProcess"/>
    <dgm:cxn modelId="{67F209E5-EC64-472A-95D7-E49B8C7775A3}" srcId="{8F4D49FA-5811-4EAD-B37B-F8A82AAB61AC}" destId="{5ABC0053-2A5F-480F-B4CA-7ECC9A2152BA}" srcOrd="0" destOrd="0" parTransId="{23457EAF-8F12-4832-9FC1-B44DFE0F6821}" sibTransId="{34726B5D-9A53-42EE-9CEA-25263ED6BD62}"/>
    <dgm:cxn modelId="{173E2AEF-E746-44FC-98AC-2098EA303E3E}" srcId="{B3978A38-C434-4F13-AE98-49EDF8838F7A}" destId="{F4F2E3F3-FAA0-4A50-9849-EEF82EA6DFB9}" srcOrd="1" destOrd="0" parTransId="{F268C713-7926-44C1-8E3F-25B011356D1C}" sibTransId="{C95880F2-C594-48CE-938D-26EF37F17FD6}"/>
    <dgm:cxn modelId="{D70009F7-6FE1-4AAF-910E-0615D83B81CF}" type="presOf" srcId="{C0EE1CFC-5D8F-4A20-8E47-624FA87B437C}" destId="{8AFD3F9E-6EFD-4844-AE98-1B58D9C70220}" srcOrd="0" destOrd="2" presId="urn:microsoft.com/office/officeart/2016/7/layout/VerticalDownArrowProcess"/>
    <dgm:cxn modelId="{30725D14-F2C0-421D-8BE1-1F0042E27C33}" type="presParOf" srcId="{4BFE2E5C-97C0-4E81-82E8-B729E75FEA1D}" destId="{F79BDB57-FD76-46DE-9F72-09235E605625}" srcOrd="0" destOrd="0" presId="urn:microsoft.com/office/officeart/2016/7/layout/VerticalDownArrowProcess"/>
    <dgm:cxn modelId="{DBABA2F9-FC70-4E58-A472-6802A15FDA31}" type="presParOf" srcId="{F79BDB57-FD76-46DE-9F72-09235E605625}" destId="{8D42B322-B221-4EA9-885C-C321CF736176}" srcOrd="0" destOrd="0" presId="urn:microsoft.com/office/officeart/2016/7/layout/VerticalDownArrowProcess"/>
    <dgm:cxn modelId="{BE08D6F3-25C6-420E-B2E2-1756F51B8630}" type="presParOf" srcId="{F79BDB57-FD76-46DE-9F72-09235E605625}" destId="{A56818DF-C55E-44B2-A755-0D6F041B1CEB}" srcOrd="1" destOrd="0" presId="urn:microsoft.com/office/officeart/2016/7/layout/VerticalDownArrowProcess"/>
    <dgm:cxn modelId="{303B28CB-EABF-4BDF-AE23-550AE5844DF9}" type="presParOf" srcId="{4BFE2E5C-97C0-4E81-82E8-B729E75FEA1D}" destId="{FB6976B4-FA4D-4667-B09A-7C4735E2FC31}" srcOrd="1" destOrd="0" presId="urn:microsoft.com/office/officeart/2016/7/layout/VerticalDownArrowProcess"/>
    <dgm:cxn modelId="{A4A22582-0258-4C4A-B031-DE3A54450364}" type="presParOf" srcId="{4BFE2E5C-97C0-4E81-82E8-B729E75FEA1D}" destId="{4AAF9B01-5251-4C92-A0E3-96C500E0AD77}" srcOrd="2" destOrd="0" presId="urn:microsoft.com/office/officeart/2016/7/layout/VerticalDownArrowProcess"/>
    <dgm:cxn modelId="{3DBD41EA-D170-448D-8177-38F2BBD454F7}" type="presParOf" srcId="{4AAF9B01-5251-4C92-A0E3-96C500E0AD77}" destId="{A62DCA48-0585-4877-BFB4-2B3303EAE5D1}" srcOrd="0" destOrd="0" presId="urn:microsoft.com/office/officeart/2016/7/layout/VerticalDownArrowProcess"/>
    <dgm:cxn modelId="{471926BB-583A-4581-B0F4-83A2AFB27764}" type="presParOf" srcId="{4AAF9B01-5251-4C92-A0E3-96C500E0AD77}" destId="{81B76B1C-556A-419B-AEF2-2887D4E29E87}" srcOrd="1" destOrd="0" presId="urn:microsoft.com/office/officeart/2016/7/layout/VerticalDownArrowProcess"/>
    <dgm:cxn modelId="{945B9C55-63B6-4699-9C36-B9D1166D6CCB}" type="presParOf" srcId="{4AAF9B01-5251-4C92-A0E3-96C500E0AD77}" destId="{5609C764-2001-4525-B2E0-862E8E35F8E9}" srcOrd="2" destOrd="0" presId="urn:microsoft.com/office/officeart/2016/7/layout/VerticalDownArrowProcess"/>
    <dgm:cxn modelId="{6A213AAB-434A-4276-AE1F-D84494A8D9F8}" type="presParOf" srcId="{4BFE2E5C-97C0-4E81-82E8-B729E75FEA1D}" destId="{8E1C7655-85E1-4F7E-9451-B5EB13AF38CE}" srcOrd="3" destOrd="0" presId="urn:microsoft.com/office/officeart/2016/7/layout/VerticalDownArrowProcess"/>
    <dgm:cxn modelId="{798527CC-127D-40EF-9EDF-65D586935D50}" type="presParOf" srcId="{4BFE2E5C-97C0-4E81-82E8-B729E75FEA1D}" destId="{CF97FE02-3B3F-4FF6-AEC9-A94139E3431F}" srcOrd="4" destOrd="0" presId="urn:microsoft.com/office/officeart/2016/7/layout/VerticalDownArrowProcess"/>
    <dgm:cxn modelId="{53302B13-594F-4F01-8B56-FF0AF6AE4F5A}" type="presParOf" srcId="{CF97FE02-3B3F-4FF6-AEC9-A94139E3431F}" destId="{F89C0892-E2D8-413A-BC0F-BCE57228A1FB}" srcOrd="0" destOrd="0" presId="urn:microsoft.com/office/officeart/2016/7/layout/VerticalDownArrowProcess"/>
    <dgm:cxn modelId="{32DB6DE3-C6CC-4F1B-BC5E-733480C06468}" type="presParOf" srcId="{CF97FE02-3B3F-4FF6-AEC9-A94139E3431F}" destId="{567090B7-EAFB-403E-8274-F18747A9FBBF}" srcOrd="1" destOrd="0" presId="urn:microsoft.com/office/officeart/2016/7/layout/VerticalDownArrowProcess"/>
    <dgm:cxn modelId="{26B568E8-050D-43AE-9BC5-EDD24A7DA9DA}" type="presParOf" srcId="{CF97FE02-3B3F-4FF6-AEC9-A94139E3431F}" destId="{554054D2-1935-4E76-85DA-56B996330D0F}" srcOrd="2" destOrd="0" presId="urn:microsoft.com/office/officeart/2016/7/layout/VerticalDownArrowProcess"/>
    <dgm:cxn modelId="{C19DCCE0-1AAB-4730-B780-A384E963B6DB}" type="presParOf" srcId="{4BFE2E5C-97C0-4E81-82E8-B729E75FEA1D}" destId="{7DFA111C-01CD-4C00-8562-35D44BFA4AD5}" srcOrd="5" destOrd="0" presId="urn:microsoft.com/office/officeart/2016/7/layout/VerticalDownArrowProcess"/>
    <dgm:cxn modelId="{861EC066-7B1F-4F4C-B66E-751F697C86A9}" type="presParOf" srcId="{4BFE2E5C-97C0-4E81-82E8-B729E75FEA1D}" destId="{86A5B22E-4210-40C9-A5B7-42184D42CE07}" srcOrd="6" destOrd="0" presId="urn:microsoft.com/office/officeart/2016/7/layout/VerticalDownArrowProcess"/>
    <dgm:cxn modelId="{855C2FA2-D890-42E3-B9C5-A6CC16DC4651}" type="presParOf" srcId="{86A5B22E-4210-40C9-A5B7-42184D42CE07}" destId="{5984F486-E51F-4FE3-A5E8-0622846CDEB1}" srcOrd="0" destOrd="0" presId="urn:microsoft.com/office/officeart/2016/7/layout/VerticalDownArrowProcess"/>
    <dgm:cxn modelId="{6FB8CA13-66E0-457E-85BB-2B886340EFE3}" type="presParOf" srcId="{86A5B22E-4210-40C9-A5B7-42184D42CE07}" destId="{B4AE9666-D549-4086-BCE0-0EBB62D7114B}" srcOrd="1" destOrd="0" presId="urn:microsoft.com/office/officeart/2016/7/layout/VerticalDownArrowProcess"/>
    <dgm:cxn modelId="{643AF512-473F-47B7-8109-2A8F9850AFB9}" type="presParOf" srcId="{86A5B22E-4210-40C9-A5B7-42184D42CE07}" destId="{8AFD3F9E-6EFD-4844-AE98-1B58D9C7022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D49FA-5811-4EAD-B37B-F8A82AAB61AC}">
      <dgm:prSet/>
      <dgm:spPr/>
      <dgm:t>
        <a:bodyPr/>
        <a:lstStyle/>
        <a:p>
          <a:r>
            <a:rPr lang="en-US" dirty="0"/>
            <a:t>Add account</a:t>
          </a:r>
        </a:p>
      </dgm:t>
    </dgm:pt>
    <dgm:pt modelId="{7894198B-3FEB-4D97-BA59-9D805775CE0A}" type="sibTrans" cxnId="{D1350570-7588-4FBA-A960-3AD30DF269C4}">
      <dgm:prSet/>
      <dgm:spPr/>
      <dgm:t>
        <a:bodyPr/>
        <a:lstStyle/>
        <a:p>
          <a:endParaRPr lang="en-US"/>
        </a:p>
      </dgm:t>
    </dgm:pt>
    <dgm:pt modelId="{AF0E9F79-BA03-4691-A839-C8CE76277A8E}" type="parTrans" cxnId="{D1350570-7588-4FBA-A960-3AD30DF269C4}">
      <dgm:prSet/>
      <dgm:spPr/>
      <dgm:t>
        <a:bodyPr/>
        <a:lstStyle/>
        <a:p>
          <a:endParaRPr lang="en-US"/>
        </a:p>
      </dgm:t>
    </dgm:pt>
    <dgm:pt modelId="{B3978A38-C434-4F13-AE98-49EDF8838F7A}">
      <dgm:prSet/>
      <dgm:spPr/>
      <dgm:t>
        <a:bodyPr/>
        <a:lstStyle/>
        <a:p>
          <a:r>
            <a:rPr lang="en-US" dirty="0"/>
            <a:t>Modify account</a:t>
          </a:r>
        </a:p>
      </dgm:t>
    </dgm:pt>
    <dgm:pt modelId="{0FCE1945-23A6-469E-A527-E332BDBB7F4A}" type="parTrans" cxnId="{EDC10BBD-C8C4-4F9A-A136-DF6E6A45FE57}">
      <dgm:prSet/>
      <dgm:spPr/>
      <dgm:t>
        <a:bodyPr/>
        <a:lstStyle/>
        <a:p>
          <a:endParaRPr lang="en-US"/>
        </a:p>
      </dgm:t>
    </dgm:pt>
    <dgm:pt modelId="{804E9772-3327-431E-AFEF-957B611577E9}" type="sibTrans" cxnId="{EDC10BBD-C8C4-4F9A-A136-DF6E6A45FE57}">
      <dgm:prSet/>
      <dgm:spPr/>
      <dgm:t>
        <a:bodyPr/>
        <a:lstStyle/>
        <a:p>
          <a:endParaRPr lang="en-US"/>
        </a:p>
      </dgm:t>
    </dgm:pt>
    <dgm:pt modelId="{279715D4-FFAC-4F3D-8ABF-F2CEE0C5516D}">
      <dgm:prSet/>
      <dgm:spPr/>
      <dgm:t>
        <a:bodyPr/>
        <a:lstStyle/>
        <a:p>
          <a:r>
            <a:rPr lang="en-US" dirty="0"/>
            <a:t>Delete account</a:t>
          </a:r>
        </a:p>
      </dgm:t>
    </dgm:pt>
    <dgm:pt modelId="{8A7B7C07-E501-42D6-A58A-91A366D21932}" type="parTrans" cxnId="{04876476-10DD-4333-81B0-3671B74AAEFB}">
      <dgm:prSet/>
      <dgm:spPr/>
      <dgm:t>
        <a:bodyPr/>
        <a:lstStyle/>
        <a:p>
          <a:endParaRPr lang="en-US"/>
        </a:p>
      </dgm:t>
    </dgm:pt>
    <dgm:pt modelId="{D2400333-033C-46BE-B1C0-F9DD63A799C8}" type="sibTrans" cxnId="{04876476-10DD-4333-81B0-3671B74AAEFB}">
      <dgm:prSet/>
      <dgm:spPr/>
      <dgm:t>
        <a:bodyPr/>
        <a:lstStyle/>
        <a:p>
          <a:endParaRPr lang="en-US"/>
        </a:p>
      </dgm:t>
    </dgm:pt>
    <dgm:pt modelId="{5ABC0053-2A5F-480F-B4CA-7ECC9A2152BA}">
      <dgm:prSet/>
      <dgm:spPr/>
      <dgm:t>
        <a:bodyPr/>
        <a:lstStyle/>
        <a:p>
          <a:r>
            <a:rPr lang="en-US" dirty="0"/>
            <a:t>Press the plus symbol</a:t>
          </a:r>
        </a:p>
      </dgm:t>
    </dgm:pt>
    <dgm:pt modelId="{23457EAF-8F12-4832-9FC1-B44DFE0F6821}" type="parTrans" cxnId="{67F209E5-EC64-472A-95D7-E49B8C7775A3}">
      <dgm:prSet/>
      <dgm:spPr/>
      <dgm:t>
        <a:bodyPr/>
        <a:lstStyle/>
        <a:p>
          <a:endParaRPr lang="en-US"/>
        </a:p>
      </dgm:t>
    </dgm:pt>
    <dgm:pt modelId="{34726B5D-9A53-42EE-9CEA-25263ED6BD62}" type="sibTrans" cxnId="{67F209E5-EC64-472A-95D7-E49B8C7775A3}">
      <dgm:prSet/>
      <dgm:spPr/>
      <dgm:t>
        <a:bodyPr/>
        <a:lstStyle/>
        <a:p>
          <a:endParaRPr lang="en-US"/>
        </a:p>
      </dgm:t>
    </dgm:pt>
    <dgm:pt modelId="{245B280C-CCED-4C45-9E7D-09AAFCCDB480}">
      <dgm:prSet/>
      <dgm:spPr/>
      <dgm:t>
        <a:bodyPr/>
        <a:lstStyle/>
        <a:p>
          <a:r>
            <a:rPr lang="en-US" dirty="0"/>
            <a:t>Enter details and scan RFID</a:t>
          </a:r>
        </a:p>
      </dgm:t>
    </dgm:pt>
    <dgm:pt modelId="{1FD2BE78-25F7-455B-BF67-9B7014321B64}" type="parTrans" cxnId="{669C8A44-2163-4E69-9CF1-17B9BA832BE4}">
      <dgm:prSet/>
      <dgm:spPr/>
      <dgm:t>
        <a:bodyPr/>
        <a:lstStyle/>
        <a:p>
          <a:endParaRPr lang="en-US"/>
        </a:p>
      </dgm:t>
    </dgm:pt>
    <dgm:pt modelId="{04813245-7B2C-4F97-9960-D5AB42C6DB5B}" type="sibTrans" cxnId="{669C8A44-2163-4E69-9CF1-17B9BA832BE4}">
      <dgm:prSet/>
      <dgm:spPr/>
      <dgm:t>
        <a:bodyPr/>
        <a:lstStyle/>
        <a:p>
          <a:endParaRPr lang="en-US"/>
        </a:p>
      </dgm:t>
    </dgm:pt>
    <dgm:pt modelId="{F4220D2B-163B-4B75-BE96-32370DBF46A4}">
      <dgm:prSet/>
      <dgm:spPr/>
      <dgm:t>
        <a:bodyPr/>
        <a:lstStyle/>
        <a:p>
          <a:r>
            <a:rPr lang="en-US" dirty="0"/>
            <a:t>Press the pen icon next to an account</a:t>
          </a:r>
        </a:p>
      </dgm:t>
    </dgm:pt>
    <dgm:pt modelId="{FE08DD98-E073-49A3-8309-DA54A669C735}" type="parTrans" cxnId="{568AD163-4D48-4B44-A586-FE32A1DCCF70}">
      <dgm:prSet/>
      <dgm:spPr/>
      <dgm:t>
        <a:bodyPr/>
        <a:lstStyle/>
        <a:p>
          <a:endParaRPr lang="en-US"/>
        </a:p>
      </dgm:t>
    </dgm:pt>
    <dgm:pt modelId="{1D72F7A0-0238-432F-8FE4-5ACB00B61BCE}" type="sibTrans" cxnId="{568AD163-4D48-4B44-A586-FE32A1DCCF70}">
      <dgm:prSet/>
      <dgm:spPr/>
      <dgm:t>
        <a:bodyPr/>
        <a:lstStyle/>
        <a:p>
          <a:endParaRPr lang="en-US"/>
        </a:p>
      </dgm:t>
    </dgm:pt>
    <dgm:pt modelId="{F4F2E3F3-FAA0-4A50-9849-EEF82EA6DFB9}">
      <dgm:prSet/>
      <dgm:spPr/>
      <dgm:t>
        <a:bodyPr/>
        <a:lstStyle/>
        <a:p>
          <a:r>
            <a:rPr lang="en-US" dirty="0"/>
            <a:t>Manually change any details and RFID tag</a:t>
          </a:r>
        </a:p>
      </dgm:t>
    </dgm:pt>
    <dgm:pt modelId="{F268C713-7926-44C1-8E3F-25B011356D1C}" type="parTrans" cxnId="{173E2AEF-E746-44FC-98AC-2098EA303E3E}">
      <dgm:prSet/>
      <dgm:spPr/>
      <dgm:t>
        <a:bodyPr/>
        <a:lstStyle/>
        <a:p>
          <a:endParaRPr lang="en-US"/>
        </a:p>
      </dgm:t>
    </dgm:pt>
    <dgm:pt modelId="{C95880F2-C594-48CE-938D-26EF37F17FD6}" type="sibTrans" cxnId="{173E2AEF-E746-44FC-98AC-2098EA303E3E}">
      <dgm:prSet/>
      <dgm:spPr/>
      <dgm:t>
        <a:bodyPr/>
        <a:lstStyle/>
        <a:p>
          <a:endParaRPr lang="en-US"/>
        </a:p>
      </dgm:t>
    </dgm:pt>
    <dgm:pt modelId="{31581F41-EFCB-41FF-99EE-4BD49C4775E9}">
      <dgm:prSet/>
      <dgm:spPr/>
      <dgm:t>
        <a:bodyPr/>
        <a:lstStyle/>
        <a:p>
          <a:r>
            <a:rPr lang="en-US" dirty="0"/>
            <a:t>Press the garbage can icon next to an account (unregisters user from this customer)</a:t>
          </a:r>
        </a:p>
      </dgm:t>
    </dgm:pt>
    <dgm:pt modelId="{1FB3756F-6B31-4796-843C-13326710F8BD}" type="parTrans" cxnId="{ED95845B-11B8-4573-B77F-5B94C415235F}">
      <dgm:prSet/>
      <dgm:spPr/>
      <dgm:t>
        <a:bodyPr/>
        <a:lstStyle/>
        <a:p>
          <a:endParaRPr lang="en-US"/>
        </a:p>
      </dgm:t>
    </dgm:pt>
    <dgm:pt modelId="{25668E4D-D441-4E8B-9193-910C5CDF4623}" type="sibTrans" cxnId="{ED95845B-11B8-4573-B77F-5B94C415235F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F79BDB57-FD76-46DE-9F72-09235E605625}" type="pres">
      <dgm:prSet presAssocID="{279715D4-FFAC-4F3D-8ABF-F2CEE0C5516D}" presName="boxAndChildren" presStyleCnt="0"/>
      <dgm:spPr/>
    </dgm:pt>
    <dgm:pt modelId="{8D42B322-B221-4EA9-885C-C321CF736176}" type="pres">
      <dgm:prSet presAssocID="{279715D4-FFAC-4F3D-8ABF-F2CEE0C5516D}" presName="parentTextBox" presStyleLbl="alignNode1" presStyleIdx="0" presStyleCnt="3"/>
      <dgm:spPr/>
    </dgm:pt>
    <dgm:pt modelId="{A56818DF-C55E-44B2-A755-0D6F041B1CEB}" type="pres">
      <dgm:prSet presAssocID="{279715D4-FFAC-4F3D-8ABF-F2CEE0C5516D}" presName="descendantBox" presStyleLbl="bgAccFollowNode1" presStyleIdx="0" presStyleCnt="3"/>
      <dgm:spPr/>
    </dgm:pt>
    <dgm:pt modelId="{FB6976B4-FA4D-4667-B09A-7C4735E2FC31}" type="pres">
      <dgm:prSet presAssocID="{804E9772-3327-431E-AFEF-957B611577E9}" presName="sp" presStyleCnt="0"/>
      <dgm:spPr/>
    </dgm:pt>
    <dgm:pt modelId="{4AAF9B01-5251-4C92-A0E3-96C500E0AD77}" type="pres">
      <dgm:prSet presAssocID="{B3978A38-C434-4F13-AE98-49EDF8838F7A}" presName="arrowAndChildren" presStyleCnt="0"/>
      <dgm:spPr/>
    </dgm:pt>
    <dgm:pt modelId="{A62DCA48-0585-4877-BFB4-2B3303EAE5D1}" type="pres">
      <dgm:prSet presAssocID="{B3978A38-C434-4F13-AE98-49EDF8838F7A}" presName="parentTextArrow" presStyleLbl="node1" presStyleIdx="0" presStyleCnt="0"/>
      <dgm:spPr/>
    </dgm:pt>
    <dgm:pt modelId="{81B76B1C-556A-419B-AEF2-2887D4E29E87}" type="pres">
      <dgm:prSet presAssocID="{B3978A38-C434-4F13-AE98-49EDF8838F7A}" presName="arrow" presStyleLbl="alignNode1" presStyleIdx="1" presStyleCnt="3"/>
      <dgm:spPr/>
    </dgm:pt>
    <dgm:pt modelId="{5609C764-2001-4525-B2E0-862E8E35F8E9}" type="pres">
      <dgm:prSet presAssocID="{B3978A38-C434-4F13-AE98-49EDF8838F7A}" presName="descendantArrow" presStyleLbl="bgAccFollowNode1" presStyleIdx="1" presStyleCnt="3"/>
      <dgm:spPr/>
    </dgm:pt>
    <dgm:pt modelId="{8E1C7655-85E1-4F7E-9451-B5EB13AF38CE}" type="pres">
      <dgm:prSet presAssocID="{7894198B-3FEB-4D97-BA59-9D805775CE0A}" presName="sp" presStyleCnt="0"/>
      <dgm:spPr/>
    </dgm:pt>
    <dgm:pt modelId="{CF97FE02-3B3F-4FF6-AEC9-A94139E3431F}" type="pres">
      <dgm:prSet presAssocID="{8F4D49FA-5811-4EAD-B37B-F8A82AAB61AC}" presName="arrowAndChildren" presStyleCnt="0"/>
      <dgm:spPr/>
    </dgm:pt>
    <dgm:pt modelId="{F89C0892-E2D8-413A-BC0F-BCE57228A1FB}" type="pres">
      <dgm:prSet presAssocID="{8F4D49FA-5811-4EAD-B37B-F8A82AAB61AC}" presName="parentTextArrow" presStyleLbl="node1" presStyleIdx="0" presStyleCnt="0"/>
      <dgm:spPr/>
    </dgm:pt>
    <dgm:pt modelId="{567090B7-EAFB-403E-8274-F18747A9FBBF}" type="pres">
      <dgm:prSet presAssocID="{8F4D49FA-5811-4EAD-B37B-F8A82AAB61AC}" presName="arrow" presStyleLbl="alignNode1" presStyleIdx="2" presStyleCnt="3"/>
      <dgm:spPr/>
    </dgm:pt>
    <dgm:pt modelId="{554054D2-1935-4E76-85DA-56B996330D0F}" type="pres">
      <dgm:prSet presAssocID="{8F4D49FA-5811-4EAD-B37B-F8A82AAB61AC}" presName="descendantArrow" presStyleLbl="bgAccFollowNode1" presStyleIdx="2" presStyleCnt="3"/>
      <dgm:spPr/>
    </dgm:pt>
  </dgm:ptLst>
  <dgm:cxnLst>
    <dgm:cxn modelId="{6761C61C-C425-4AFB-AA69-B61D622641DE}" type="presOf" srcId="{B3978A38-C434-4F13-AE98-49EDF8838F7A}" destId="{A62DCA48-0585-4877-BFB4-2B3303EAE5D1}" srcOrd="0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ED95845B-11B8-4573-B77F-5B94C415235F}" srcId="{279715D4-FFAC-4F3D-8ABF-F2CEE0C5516D}" destId="{31581F41-EFCB-41FF-99EE-4BD49C4775E9}" srcOrd="0" destOrd="0" parTransId="{1FB3756F-6B31-4796-843C-13326710F8BD}" sibTransId="{25668E4D-D441-4E8B-9193-910C5CDF4623}"/>
    <dgm:cxn modelId="{6773FB5C-A903-4A61-A1BD-57779D8D1A35}" type="presOf" srcId="{8F4D49FA-5811-4EAD-B37B-F8A82AAB61AC}" destId="{F89C0892-E2D8-413A-BC0F-BCE57228A1FB}" srcOrd="0" destOrd="0" presId="urn:microsoft.com/office/officeart/2016/7/layout/VerticalDownArrowProcess"/>
    <dgm:cxn modelId="{568AD163-4D48-4B44-A586-FE32A1DCCF70}" srcId="{B3978A38-C434-4F13-AE98-49EDF8838F7A}" destId="{F4220D2B-163B-4B75-BE96-32370DBF46A4}" srcOrd="0" destOrd="0" parTransId="{FE08DD98-E073-49A3-8309-DA54A669C735}" sibTransId="{1D72F7A0-0238-432F-8FE4-5ACB00B61BCE}"/>
    <dgm:cxn modelId="{669C8A44-2163-4E69-9CF1-17B9BA832BE4}" srcId="{8F4D49FA-5811-4EAD-B37B-F8A82AAB61AC}" destId="{245B280C-CCED-4C45-9E7D-09AAFCCDB480}" srcOrd="1" destOrd="0" parTransId="{1FD2BE78-25F7-455B-BF67-9B7014321B64}" sibTransId="{04813245-7B2C-4F97-9960-D5AB42C6DB5B}"/>
    <dgm:cxn modelId="{796A9567-9C14-41E7-8998-F852CFD9467B}" type="presOf" srcId="{279715D4-FFAC-4F3D-8ABF-F2CEE0C5516D}" destId="{8D42B322-B221-4EA9-885C-C321CF736176}" srcOrd="0" destOrd="0" presId="urn:microsoft.com/office/officeart/2016/7/layout/VerticalDownArrowProcess"/>
    <dgm:cxn modelId="{C18DB649-0C20-4624-BDDC-0F95E00DF65F}" type="presOf" srcId="{F4220D2B-163B-4B75-BE96-32370DBF46A4}" destId="{5609C764-2001-4525-B2E0-862E8E35F8E9}" srcOrd="0" destOrd="0" presId="urn:microsoft.com/office/officeart/2016/7/layout/VerticalDownArrowProcess"/>
    <dgm:cxn modelId="{D1350570-7588-4FBA-A960-3AD30DF269C4}" srcId="{CD42F230-7B7C-44A6-8D0F-A583905B25C5}" destId="{8F4D49FA-5811-4EAD-B37B-F8A82AAB61AC}" srcOrd="0" destOrd="0" parTransId="{AF0E9F79-BA03-4691-A839-C8CE76277A8E}" sibTransId="{7894198B-3FEB-4D97-BA59-9D805775CE0A}"/>
    <dgm:cxn modelId="{9BF19875-F9FF-44A1-A080-DAD8D9D36C4C}" type="presOf" srcId="{F4F2E3F3-FAA0-4A50-9849-EEF82EA6DFB9}" destId="{5609C764-2001-4525-B2E0-862E8E35F8E9}" srcOrd="0" destOrd="1" presId="urn:microsoft.com/office/officeart/2016/7/layout/VerticalDownArrowProcess"/>
    <dgm:cxn modelId="{04876476-10DD-4333-81B0-3671B74AAEFB}" srcId="{CD42F230-7B7C-44A6-8D0F-A583905B25C5}" destId="{279715D4-FFAC-4F3D-8ABF-F2CEE0C5516D}" srcOrd="2" destOrd="0" parTransId="{8A7B7C07-E501-42D6-A58A-91A366D21932}" sibTransId="{D2400333-033C-46BE-B1C0-F9DD63A799C8}"/>
    <dgm:cxn modelId="{D8E09A95-4151-4371-B035-9B88841DB5F7}" type="presOf" srcId="{5ABC0053-2A5F-480F-B4CA-7ECC9A2152BA}" destId="{554054D2-1935-4E76-85DA-56B996330D0F}" srcOrd="0" destOrd="0" presId="urn:microsoft.com/office/officeart/2016/7/layout/VerticalDownArrowProcess"/>
    <dgm:cxn modelId="{B01272B6-547C-4648-9194-A5F4273A270C}" type="presOf" srcId="{B3978A38-C434-4F13-AE98-49EDF8838F7A}" destId="{81B76B1C-556A-419B-AEF2-2887D4E29E87}" srcOrd="1" destOrd="0" presId="urn:microsoft.com/office/officeart/2016/7/layout/VerticalDownArrowProcess"/>
    <dgm:cxn modelId="{EDC10BBD-C8C4-4F9A-A136-DF6E6A45FE57}" srcId="{CD42F230-7B7C-44A6-8D0F-A583905B25C5}" destId="{B3978A38-C434-4F13-AE98-49EDF8838F7A}" srcOrd="1" destOrd="0" parTransId="{0FCE1945-23A6-469E-A527-E332BDBB7F4A}" sibTransId="{804E9772-3327-431E-AFEF-957B611577E9}"/>
    <dgm:cxn modelId="{2ADE9CC8-DA72-49D2-AF86-7CFCFC8C313A}" type="presOf" srcId="{245B280C-CCED-4C45-9E7D-09AAFCCDB480}" destId="{554054D2-1935-4E76-85DA-56B996330D0F}" srcOrd="0" destOrd="1" presId="urn:microsoft.com/office/officeart/2016/7/layout/VerticalDownArrowProcess"/>
    <dgm:cxn modelId="{DEB63BCD-9013-4396-91C9-786C61CD2AE1}" type="presOf" srcId="{31581F41-EFCB-41FF-99EE-4BD49C4775E9}" destId="{A56818DF-C55E-44B2-A755-0D6F041B1CEB}" srcOrd="0" destOrd="0" presId="urn:microsoft.com/office/officeart/2016/7/layout/VerticalDownArrowProcess"/>
    <dgm:cxn modelId="{AB2EBAE1-1E46-49D9-9C88-463EF485BA98}" type="presOf" srcId="{8F4D49FA-5811-4EAD-B37B-F8A82AAB61AC}" destId="{567090B7-EAFB-403E-8274-F18747A9FBBF}" srcOrd="1" destOrd="0" presId="urn:microsoft.com/office/officeart/2016/7/layout/VerticalDownArrowProcess"/>
    <dgm:cxn modelId="{67F209E5-EC64-472A-95D7-E49B8C7775A3}" srcId="{8F4D49FA-5811-4EAD-B37B-F8A82AAB61AC}" destId="{5ABC0053-2A5F-480F-B4CA-7ECC9A2152BA}" srcOrd="0" destOrd="0" parTransId="{23457EAF-8F12-4832-9FC1-B44DFE0F6821}" sibTransId="{34726B5D-9A53-42EE-9CEA-25263ED6BD62}"/>
    <dgm:cxn modelId="{173E2AEF-E746-44FC-98AC-2098EA303E3E}" srcId="{B3978A38-C434-4F13-AE98-49EDF8838F7A}" destId="{F4F2E3F3-FAA0-4A50-9849-EEF82EA6DFB9}" srcOrd="1" destOrd="0" parTransId="{F268C713-7926-44C1-8E3F-25B011356D1C}" sibTransId="{C95880F2-C594-48CE-938D-26EF37F17FD6}"/>
    <dgm:cxn modelId="{30725D14-F2C0-421D-8BE1-1F0042E27C33}" type="presParOf" srcId="{4BFE2E5C-97C0-4E81-82E8-B729E75FEA1D}" destId="{F79BDB57-FD76-46DE-9F72-09235E605625}" srcOrd="0" destOrd="0" presId="urn:microsoft.com/office/officeart/2016/7/layout/VerticalDownArrowProcess"/>
    <dgm:cxn modelId="{DBABA2F9-FC70-4E58-A472-6802A15FDA31}" type="presParOf" srcId="{F79BDB57-FD76-46DE-9F72-09235E605625}" destId="{8D42B322-B221-4EA9-885C-C321CF736176}" srcOrd="0" destOrd="0" presId="urn:microsoft.com/office/officeart/2016/7/layout/VerticalDownArrowProcess"/>
    <dgm:cxn modelId="{BE08D6F3-25C6-420E-B2E2-1756F51B8630}" type="presParOf" srcId="{F79BDB57-FD76-46DE-9F72-09235E605625}" destId="{A56818DF-C55E-44B2-A755-0D6F041B1CEB}" srcOrd="1" destOrd="0" presId="urn:microsoft.com/office/officeart/2016/7/layout/VerticalDownArrowProcess"/>
    <dgm:cxn modelId="{303B28CB-EABF-4BDF-AE23-550AE5844DF9}" type="presParOf" srcId="{4BFE2E5C-97C0-4E81-82E8-B729E75FEA1D}" destId="{FB6976B4-FA4D-4667-B09A-7C4735E2FC31}" srcOrd="1" destOrd="0" presId="urn:microsoft.com/office/officeart/2016/7/layout/VerticalDownArrowProcess"/>
    <dgm:cxn modelId="{A4A22582-0258-4C4A-B031-DE3A54450364}" type="presParOf" srcId="{4BFE2E5C-97C0-4E81-82E8-B729E75FEA1D}" destId="{4AAF9B01-5251-4C92-A0E3-96C500E0AD77}" srcOrd="2" destOrd="0" presId="urn:microsoft.com/office/officeart/2016/7/layout/VerticalDownArrowProcess"/>
    <dgm:cxn modelId="{3DBD41EA-D170-448D-8177-38F2BBD454F7}" type="presParOf" srcId="{4AAF9B01-5251-4C92-A0E3-96C500E0AD77}" destId="{A62DCA48-0585-4877-BFB4-2B3303EAE5D1}" srcOrd="0" destOrd="0" presId="urn:microsoft.com/office/officeart/2016/7/layout/VerticalDownArrowProcess"/>
    <dgm:cxn modelId="{471926BB-583A-4581-B0F4-83A2AFB27764}" type="presParOf" srcId="{4AAF9B01-5251-4C92-A0E3-96C500E0AD77}" destId="{81B76B1C-556A-419B-AEF2-2887D4E29E87}" srcOrd="1" destOrd="0" presId="urn:microsoft.com/office/officeart/2016/7/layout/VerticalDownArrowProcess"/>
    <dgm:cxn modelId="{945B9C55-63B6-4699-9C36-B9D1166D6CCB}" type="presParOf" srcId="{4AAF9B01-5251-4C92-A0E3-96C500E0AD77}" destId="{5609C764-2001-4525-B2E0-862E8E35F8E9}" srcOrd="2" destOrd="0" presId="urn:microsoft.com/office/officeart/2016/7/layout/VerticalDownArrowProcess"/>
    <dgm:cxn modelId="{6A213AAB-434A-4276-AE1F-D84494A8D9F8}" type="presParOf" srcId="{4BFE2E5C-97C0-4E81-82E8-B729E75FEA1D}" destId="{8E1C7655-85E1-4F7E-9451-B5EB13AF38CE}" srcOrd="3" destOrd="0" presId="urn:microsoft.com/office/officeart/2016/7/layout/VerticalDownArrowProcess"/>
    <dgm:cxn modelId="{798527CC-127D-40EF-9EDF-65D586935D50}" type="presParOf" srcId="{4BFE2E5C-97C0-4E81-82E8-B729E75FEA1D}" destId="{CF97FE02-3B3F-4FF6-AEC9-A94139E3431F}" srcOrd="4" destOrd="0" presId="urn:microsoft.com/office/officeart/2016/7/layout/VerticalDownArrowProcess"/>
    <dgm:cxn modelId="{53302B13-594F-4F01-8B56-FF0AF6AE4F5A}" type="presParOf" srcId="{CF97FE02-3B3F-4FF6-AEC9-A94139E3431F}" destId="{F89C0892-E2D8-413A-BC0F-BCE57228A1FB}" srcOrd="0" destOrd="0" presId="urn:microsoft.com/office/officeart/2016/7/layout/VerticalDownArrowProcess"/>
    <dgm:cxn modelId="{32DB6DE3-C6CC-4F1B-BC5E-733480C06468}" type="presParOf" srcId="{CF97FE02-3B3F-4FF6-AEC9-A94139E3431F}" destId="{567090B7-EAFB-403E-8274-F18747A9FBBF}" srcOrd="1" destOrd="0" presId="urn:microsoft.com/office/officeart/2016/7/layout/VerticalDownArrowProcess"/>
    <dgm:cxn modelId="{26B568E8-050D-43AE-9BC5-EDD24A7DA9DA}" type="presParOf" srcId="{CF97FE02-3B3F-4FF6-AEC9-A94139E3431F}" destId="{554054D2-1935-4E76-85DA-56B996330D0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D49FA-5811-4EAD-B37B-F8A82AAB61AC}">
      <dgm:prSet/>
      <dgm:spPr/>
      <dgm:t>
        <a:bodyPr/>
        <a:lstStyle/>
        <a:p>
          <a:r>
            <a:rPr lang="en-US" dirty="0"/>
            <a:t> Add/modify accounts</a:t>
          </a:r>
        </a:p>
      </dgm:t>
    </dgm:pt>
    <dgm:pt modelId="{7894198B-3FEB-4D97-BA59-9D805775CE0A}" type="sibTrans" cxnId="{D1350570-7588-4FBA-A960-3AD30DF269C4}">
      <dgm:prSet/>
      <dgm:spPr/>
      <dgm:t>
        <a:bodyPr/>
        <a:lstStyle/>
        <a:p>
          <a:endParaRPr lang="en-US"/>
        </a:p>
      </dgm:t>
    </dgm:pt>
    <dgm:pt modelId="{AF0E9F79-BA03-4691-A839-C8CE76277A8E}" type="parTrans" cxnId="{D1350570-7588-4FBA-A960-3AD30DF269C4}">
      <dgm:prSet/>
      <dgm:spPr/>
      <dgm:t>
        <a:bodyPr/>
        <a:lstStyle/>
        <a:p>
          <a:endParaRPr lang="en-US"/>
        </a:p>
      </dgm:t>
    </dgm:pt>
    <dgm:pt modelId="{B3978A38-C434-4F13-AE98-49EDF8838F7A}">
      <dgm:prSet/>
      <dgm:spPr/>
      <dgm:t>
        <a:bodyPr/>
        <a:lstStyle/>
        <a:p>
          <a:r>
            <a:rPr lang="en-US" dirty="0"/>
            <a:t>Add/modify items</a:t>
          </a:r>
        </a:p>
      </dgm:t>
    </dgm:pt>
    <dgm:pt modelId="{0FCE1945-23A6-469E-A527-E332BDBB7F4A}" type="parTrans" cxnId="{EDC10BBD-C8C4-4F9A-A136-DF6E6A45FE57}">
      <dgm:prSet/>
      <dgm:spPr/>
      <dgm:t>
        <a:bodyPr/>
        <a:lstStyle/>
        <a:p>
          <a:endParaRPr lang="en-US"/>
        </a:p>
      </dgm:t>
    </dgm:pt>
    <dgm:pt modelId="{804E9772-3327-431E-AFEF-957B611577E9}" type="sibTrans" cxnId="{EDC10BBD-C8C4-4F9A-A136-DF6E6A45FE57}">
      <dgm:prSet/>
      <dgm:spPr/>
      <dgm:t>
        <a:bodyPr/>
        <a:lstStyle/>
        <a:p>
          <a:endParaRPr lang="en-US"/>
        </a:p>
      </dgm:t>
    </dgm:pt>
    <dgm:pt modelId="{5ABC0053-2A5F-480F-B4CA-7ECC9A2152BA}">
      <dgm:prSet/>
      <dgm:spPr/>
      <dgm:t>
        <a:bodyPr/>
        <a:lstStyle/>
        <a:p>
          <a:r>
            <a:rPr lang="en-US" dirty="0"/>
            <a:t>Almost the same as for customer</a:t>
          </a:r>
        </a:p>
        <a:p>
          <a:r>
            <a:rPr lang="en-US" dirty="0"/>
            <a:t>Can also change Customer ID and Registered Customer ID</a:t>
          </a:r>
        </a:p>
        <a:p>
          <a:endParaRPr lang="en-US" dirty="0"/>
        </a:p>
      </dgm:t>
    </dgm:pt>
    <dgm:pt modelId="{23457EAF-8F12-4832-9FC1-B44DFE0F6821}" type="parTrans" cxnId="{67F209E5-EC64-472A-95D7-E49B8C7775A3}">
      <dgm:prSet/>
      <dgm:spPr/>
      <dgm:t>
        <a:bodyPr/>
        <a:lstStyle/>
        <a:p>
          <a:endParaRPr lang="en-US"/>
        </a:p>
      </dgm:t>
    </dgm:pt>
    <dgm:pt modelId="{34726B5D-9A53-42EE-9CEA-25263ED6BD62}" type="sibTrans" cxnId="{67F209E5-EC64-472A-95D7-E49B8C7775A3}">
      <dgm:prSet/>
      <dgm:spPr/>
      <dgm:t>
        <a:bodyPr/>
        <a:lstStyle/>
        <a:p>
          <a:endParaRPr lang="en-US"/>
        </a:p>
      </dgm:t>
    </dgm:pt>
    <dgm:pt modelId="{F4220D2B-163B-4B75-BE96-32370DBF46A4}">
      <dgm:prSet/>
      <dgm:spPr/>
      <dgm:t>
        <a:bodyPr/>
        <a:lstStyle/>
        <a:p>
          <a:r>
            <a:rPr lang="en-US" dirty="0"/>
            <a:t>Almost the same as for customer</a:t>
          </a:r>
        </a:p>
        <a:p>
          <a:r>
            <a:rPr lang="en-US" dirty="0"/>
            <a:t>Can also change Registered Customer ID</a:t>
          </a:r>
        </a:p>
      </dgm:t>
    </dgm:pt>
    <dgm:pt modelId="{FE08DD98-E073-49A3-8309-DA54A669C735}" type="parTrans" cxnId="{568AD163-4D48-4B44-A586-FE32A1DCCF70}">
      <dgm:prSet/>
      <dgm:spPr/>
      <dgm:t>
        <a:bodyPr/>
        <a:lstStyle/>
        <a:p>
          <a:endParaRPr lang="en-US"/>
        </a:p>
      </dgm:t>
    </dgm:pt>
    <dgm:pt modelId="{1D72F7A0-0238-432F-8FE4-5ACB00B61BCE}" type="sibTrans" cxnId="{568AD163-4D48-4B44-A586-FE32A1DCCF70}">
      <dgm:prSet/>
      <dgm:spPr/>
      <dgm:t>
        <a:bodyPr/>
        <a:lstStyle/>
        <a:p>
          <a:endParaRPr lang="en-US"/>
        </a:p>
      </dgm:t>
    </dgm:pt>
    <dgm:pt modelId="{F14C5953-4620-4A74-99CE-AB7ABE29B4A8}">
      <dgm:prSet/>
      <dgm:spPr/>
      <dgm:t>
        <a:bodyPr/>
        <a:lstStyle/>
        <a:p>
          <a:r>
            <a:rPr lang="en-US" dirty="0"/>
            <a:t> View/modify everything</a:t>
          </a:r>
        </a:p>
      </dgm:t>
    </dgm:pt>
    <dgm:pt modelId="{1C35CCF2-D488-4273-B54D-49B639BC47B7}" type="parTrans" cxnId="{AD349FF4-F6C6-4334-87EE-67248BEF350C}">
      <dgm:prSet/>
      <dgm:spPr/>
      <dgm:t>
        <a:bodyPr/>
        <a:lstStyle/>
        <a:p>
          <a:endParaRPr lang="en-US"/>
        </a:p>
      </dgm:t>
    </dgm:pt>
    <dgm:pt modelId="{2A2EC637-BB5C-4F38-AAA1-6F0D19778819}" type="sibTrans" cxnId="{AD349FF4-F6C6-4334-87EE-67248BEF350C}">
      <dgm:prSet/>
      <dgm:spPr/>
      <dgm:t>
        <a:bodyPr/>
        <a:lstStyle/>
        <a:p>
          <a:endParaRPr lang="en-US"/>
        </a:p>
      </dgm:t>
    </dgm:pt>
    <dgm:pt modelId="{333655B3-0A7B-41F6-987E-4E153AA0A8B7}">
      <dgm:prSet/>
      <dgm:spPr/>
      <dgm:t>
        <a:bodyPr/>
        <a:lstStyle/>
        <a:p>
          <a:r>
            <a:rPr lang="en-US" dirty="0"/>
            <a:t>Create customers</a:t>
          </a:r>
        </a:p>
      </dgm:t>
    </dgm:pt>
    <dgm:pt modelId="{022E291B-CD17-4242-A538-00BF7E9DD74E}" type="parTrans" cxnId="{D0A69AA8-0C26-462B-A5B7-3AD921754E75}">
      <dgm:prSet/>
      <dgm:spPr/>
      <dgm:t>
        <a:bodyPr/>
        <a:lstStyle/>
        <a:p>
          <a:endParaRPr lang="en-US"/>
        </a:p>
      </dgm:t>
    </dgm:pt>
    <dgm:pt modelId="{B0DA6659-093F-49E1-8FEE-8AD0B5629203}" type="sibTrans" cxnId="{D0A69AA8-0C26-462B-A5B7-3AD921754E75}">
      <dgm:prSet/>
      <dgm:spPr/>
      <dgm:t>
        <a:bodyPr/>
        <a:lstStyle/>
        <a:p>
          <a:endParaRPr lang="en-US"/>
        </a:p>
      </dgm:t>
    </dgm:pt>
    <dgm:pt modelId="{EC59C344-FA00-4073-93C3-5179C3347F47}">
      <dgm:prSet/>
      <dgm:spPr/>
      <dgm:t>
        <a:bodyPr/>
        <a:lstStyle/>
        <a:p>
          <a:r>
            <a:rPr lang="en-US" dirty="0"/>
            <a:t>Modify any account or item</a:t>
          </a:r>
        </a:p>
      </dgm:t>
    </dgm:pt>
    <dgm:pt modelId="{AAA7463D-570B-4C73-BA09-1DE021FFF58F}" type="parTrans" cxnId="{A879ECE4-16F0-4A89-AF73-EEC840D78C2E}">
      <dgm:prSet/>
      <dgm:spPr/>
      <dgm:t>
        <a:bodyPr/>
        <a:lstStyle/>
        <a:p>
          <a:endParaRPr lang="en-US"/>
        </a:p>
      </dgm:t>
    </dgm:pt>
    <dgm:pt modelId="{A597DF28-3DD0-4C3E-BEC0-A259E9FC3C2E}" type="sibTrans" cxnId="{A879ECE4-16F0-4A89-AF73-EEC840D78C2E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98E673FA-A148-499B-AE0F-7894B8F0CE5E}" type="pres">
      <dgm:prSet presAssocID="{B3978A38-C434-4F13-AE98-49EDF8838F7A}" presName="boxAndChildren" presStyleCnt="0"/>
      <dgm:spPr/>
    </dgm:pt>
    <dgm:pt modelId="{96A3BD08-282C-462D-8382-32257601B449}" type="pres">
      <dgm:prSet presAssocID="{B3978A38-C434-4F13-AE98-49EDF8838F7A}" presName="parentTextBox" presStyleLbl="alignNode1" presStyleIdx="0" presStyleCnt="3"/>
      <dgm:spPr/>
    </dgm:pt>
    <dgm:pt modelId="{B0F78DBB-E3CE-4876-8CCE-9C3617310C46}" type="pres">
      <dgm:prSet presAssocID="{B3978A38-C434-4F13-AE98-49EDF8838F7A}" presName="descendantBox" presStyleLbl="bgAccFollowNode1" presStyleIdx="0" presStyleCnt="3"/>
      <dgm:spPr/>
    </dgm:pt>
    <dgm:pt modelId="{8E1C7655-85E1-4F7E-9451-B5EB13AF38CE}" type="pres">
      <dgm:prSet presAssocID="{7894198B-3FEB-4D97-BA59-9D805775CE0A}" presName="sp" presStyleCnt="0"/>
      <dgm:spPr/>
    </dgm:pt>
    <dgm:pt modelId="{CF97FE02-3B3F-4FF6-AEC9-A94139E3431F}" type="pres">
      <dgm:prSet presAssocID="{8F4D49FA-5811-4EAD-B37B-F8A82AAB61AC}" presName="arrowAndChildren" presStyleCnt="0"/>
      <dgm:spPr/>
    </dgm:pt>
    <dgm:pt modelId="{F89C0892-E2D8-413A-BC0F-BCE57228A1FB}" type="pres">
      <dgm:prSet presAssocID="{8F4D49FA-5811-4EAD-B37B-F8A82AAB61AC}" presName="parentTextArrow" presStyleLbl="node1" presStyleIdx="0" presStyleCnt="0"/>
      <dgm:spPr/>
    </dgm:pt>
    <dgm:pt modelId="{567090B7-EAFB-403E-8274-F18747A9FBBF}" type="pres">
      <dgm:prSet presAssocID="{8F4D49FA-5811-4EAD-B37B-F8A82AAB61AC}" presName="arrow" presStyleLbl="alignNode1" presStyleIdx="1" presStyleCnt="3"/>
      <dgm:spPr/>
    </dgm:pt>
    <dgm:pt modelId="{554054D2-1935-4E76-85DA-56B996330D0F}" type="pres">
      <dgm:prSet presAssocID="{8F4D49FA-5811-4EAD-B37B-F8A82AAB61AC}" presName="descendantArrow" presStyleLbl="bgAccFollowNode1" presStyleIdx="1" presStyleCnt="3"/>
      <dgm:spPr/>
    </dgm:pt>
    <dgm:pt modelId="{BC41B5DC-C61B-4B55-AA08-DA75BBFEF6A0}" type="pres">
      <dgm:prSet presAssocID="{2A2EC637-BB5C-4F38-AAA1-6F0D19778819}" presName="sp" presStyleCnt="0"/>
      <dgm:spPr/>
    </dgm:pt>
    <dgm:pt modelId="{3F23C704-76EF-49FB-871F-4A66FC57B025}" type="pres">
      <dgm:prSet presAssocID="{F14C5953-4620-4A74-99CE-AB7ABE29B4A8}" presName="arrowAndChildren" presStyleCnt="0"/>
      <dgm:spPr/>
    </dgm:pt>
    <dgm:pt modelId="{78CCA25D-BF0F-402A-8843-745977076546}" type="pres">
      <dgm:prSet presAssocID="{F14C5953-4620-4A74-99CE-AB7ABE29B4A8}" presName="parentTextArrow" presStyleLbl="node1" presStyleIdx="0" presStyleCnt="0"/>
      <dgm:spPr/>
    </dgm:pt>
    <dgm:pt modelId="{2D4E739D-12F4-4EDE-80C1-75D896832C83}" type="pres">
      <dgm:prSet presAssocID="{F14C5953-4620-4A74-99CE-AB7ABE29B4A8}" presName="arrow" presStyleLbl="alignNode1" presStyleIdx="2" presStyleCnt="3"/>
      <dgm:spPr/>
    </dgm:pt>
    <dgm:pt modelId="{70D5F1DE-051F-491F-AC93-1174FC47CC40}" type="pres">
      <dgm:prSet presAssocID="{F14C5953-4620-4A74-99CE-AB7ABE29B4A8}" presName="descendantArrow" presStyleLbl="bgAccFollowNode1" presStyleIdx="2" presStyleCnt="3"/>
      <dgm:spPr/>
    </dgm:pt>
  </dgm:ptLst>
  <dgm:cxnLst>
    <dgm:cxn modelId="{17F08C35-DC36-4144-A0FB-52316011342E}" type="presOf" srcId="{EC59C344-FA00-4073-93C3-5179C3347F47}" destId="{70D5F1DE-051F-491F-AC93-1174FC47CC40}" srcOrd="0" destOrd="1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6773FB5C-A903-4A61-A1BD-57779D8D1A35}" type="presOf" srcId="{8F4D49FA-5811-4EAD-B37B-F8A82AAB61AC}" destId="{F89C0892-E2D8-413A-BC0F-BCE57228A1FB}" srcOrd="0" destOrd="0" presId="urn:microsoft.com/office/officeart/2016/7/layout/VerticalDownArrowProcess"/>
    <dgm:cxn modelId="{568AD163-4D48-4B44-A586-FE32A1DCCF70}" srcId="{B3978A38-C434-4F13-AE98-49EDF8838F7A}" destId="{F4220D2B-163B-4B75-BE96-32370DBF46A4}" srcOrd="0" destOrd="0" parTransId="{FE08DD98-E073-49A3-8309-DA54A669C735}" sibTransId="{1D72F7A0-0238-432F-8FE4-5ACB00B61BCE}"/>
    <dgm:cxn modelId="{87CE2065-8CF6-4A47-857F-57D4D22A6334}" type="presOf" srcId="{F14C5953-4620-4A74-99CE-AB7ABE29B4A8}" destId="{78CCA25D-BF0F-402A-8843-745977076546}" srcOrd="0" destOrd="0" presId="urn:microsoft.com/office/officeart/2016/7/layout/VerticalDownArrowProcess"/>
    <dgm:cxn modelId="{25B3EF4F-9E37-428D-B4B0-5FF56A5184B9}" type="presOf" srcId="{B3978A38-C434-4F13-AE98-49EDF8838F7A}" destId="{96A3BD08-282C-462D-8382-32257601B449}" srcOrd="0" destOrd="0" presId="urn:microsoft.com/office/officeart/2016/7/layout/VerticalDownArrowProcess"/>
    <dgm:cxn modelId="{D1350570-7588-4FBA-A960-3AD30DF269C4}" srcId="{CD42F230-7B7C-44A6-8D0F-A583905B25C5}" destId="{8F4D49FA-5811-4EAD-B37B-F8A82AAB61AC}" srcOrd="1" destOrd="0" parTransId="{AF0E9F79-BA03-4691-A839-C8CE76277A8E}" sibTransId="{7894198B-3FEB-4D97-BA59-9D805775CE0A}"/>
    <dgm:cxn modelId="{984E1781-0243-46DC-9F84-07A5EF9CBF96}" type="presOf" srcId="{333655B3-0A7B-41F6-987E-4E153AA0A8B7}" destId="{70D5F1DE-051F-491F-AC93-1174FC47CC40}" srcOrd="0" destOrd="0" presId="urn:microsoft.com/office/officeart/2016/7/layout/VerticalDownArrowProcess"/>
    <dgm:cxn modelId="{D8E09A95-4151-4371-B035-9B88841DB5F7}" type="presOf" srcId="{5ABC0053-2A5F-480F-B4CA-7ECC9A2152BA}" destId="{554054D2-1935-4E76-85DA-56B996330D0F}" srcOrd="0" destOrd="0" presId="urn:microsoft.com/office/officeart/2016/7/layout/VerticalDownArrowProcess"/>
    <dgm:cxn modelId="{E9F6AA96-1523-4505-A520-61BA9054BAEB}" type="presOf" srcId="{F4220D2B-163B-4B75-BE96-32370DBF46A4}" destId="{B0F78DBB-E3CE-4876-8CCE-9C3617310C46}" srcOrd="0" destOrd="0" presId="urn:microsoft.com/office/officeart/2016/7/layout/VerticalDownArrowProcess"/>
    <dgm:cxn modelId="{D0A69AA8-0C26-462B-A5B7-3AD921754E75}" srcId="{F14C5953-4620-4A74-99CE-AB7ABE29B4A8}" destId="{333655B3-0A7B-41F6-987E-4E153AA0A8B7}" srcOrd="0" destOrd="0" parTransId="{022E291B-CD17-4242-A538-00BF7E9DD74E}" sibTransId="{B0DA6659-093F-49E1-8FEE-8AD0B5629203}"/>
    <dgm:cxn modelId="{EDC10BBD-C8C4-4F9A-A136-DF6E6A45FE57}" srcId="{CD42F230-7B7C-44A6-8D0F-A583905B25C5}" destId="{B3978A38-C434-4F13-AE98-49EDF8838F7A}" srcOrd="2" destOrd="0" parTransId="{0FCE1945-23A6-469E-A527-E332BDBB7F4A}" sibTransId="{804E9772-3327-431E-AFEF-957B611577E9}"/>
    <dgm:cxn modelId="{AB2EBAE1-1E46-49D9-9C88-463EF485BA98}" type="presOf" srcId="{8F4D49FA-5811-4EAD-B37B-F8A82AAB61AC}" destId="{567090B7-EAFB-403E-8274-F18747A9FBBF}" srcOrd="1" destOrd="0" presId="urn:microsoft.com/office/officeart/2016/7/layout/VerticalDownArrowProcess"/>
    <dgm:cxn modelId="{A879ECE4-16F0-4A89-AF73-EEC840D78C2E}" srcId="{F14C5953-4620-4A74-99CE-AB7ABE29B4A8}" destId="{EC59C344-FA00-4073-93C3-5179C3347F47}" srcOrd="1" destOrd="0" parTransId="{AAA7463D-570B-4C73-BA09-1DE021FFF58F}" sibTransId="{A597DF28-3DD0-4C3E-BEC0-A259E9FC3C2E}"/>
    <dgm:cxn modelId="{67F209E5-EC64-472A-95D7-E49B8C7775A3}" srcId="{8F4D49FA-5811-4EAD-B37B-F8A82AAB61AC}" destId="{5ABC0053-2A5F-480F-B4CA-7ECC9A2152BA}" srcOrd="0" destOrd="0" parTransId="{23457EAF-8F12-4832-9FC1-B44DFE0F6821}" sibTransId="{34726B5D-9A53-42EE-9CEA-25263ED6BD62}"/>
    <dgm:cxn modelId="{B34DC6EE-4F99-4F4A-92E7-F0E53827E797}" type="presOf" srcId="{F14C5953-4620-4A74-99CE-AB7ABE29B4A8}" destId="{2D4E739D-12F4-4EDE-80C1-75D896832C83}" srcOrd="1" destOrd="0" presId="urn:microsoft.com/office/officeart/2016/7/layout/VerticalDownArrowProcess"/>
    <dgm:cxn modelId="{AD349FF4-F6C6-4334-87EE-67248BEF350C}" srcId="{CD42F230-7B7C-44A6-8D0F-A583905B25C5}" destId="{F14C5953-4620-4A74-99CE-AB7ABE29B4A8}" srcOrd="0" destOrd="0" parTransId="{1C35CCF2-D488-4273-B54D-49B639BC47B7}" sibTransId="{2A2EC637-BB5C-4F38-AAA1-6F0D19778819}"/>
    <dgm:cxn modelId="{F9A65B20-81B9-4871-B66E-1D91E1C81D09}" type="presParOf" srcId="{4BFE2E5C-97C0-4E81-82E8-B729E75FEA1D}" destId="{98E673FA-A148-499B-AE0F-7894B8F0CE5E}" srcOrd="0" destOrd="0" presId="urn:microsoft.com/office/officeart/2016/7/layout/VerticalDownArrowProcess"/>
    <dgm:cxn modelId="{5D4F447A-5827-4D81-9BA6-AD57E595F73B}" type="presParOf" srcId="{98E673FA-A148-499B-AE0F-7894B8F0CE5E}" destId="{96A3BD08-282C-462D-8382-32257601B449}" srcOrd="0" destOrd="0" presId="urn:microsoft.com/office/officeart/2016/7/layout/VerticalDownArrowProcess"/>
    <dgm:cxn modelId="{AEA874F2-2E31-4FFB-9E62-705B73862648}" type="presParOf" srcId="{98E673FA-A148-499B-AE0F-7894B8F0CE5E}" destId="{B0F78DBB-E3CE-4876-8CCE-9C3617310C46}" srcOrd="1" destOrd="0" presId="urn:microsoft.com/office/officeart/2016/7/layout/VerticalDownArrowProcess"/>
    <dgm:cxn modelId="{6A213AAB-434A-4276-AE1F-D84494A8D9F8}" type="presParOf" srcId="{4BFE2E5C-97C0-4E81-82E8-B729E75FEA1D}" destId="{8E1C7655-85E1-4F7E-9451-B5EB13AF38CE}" srcOrd="1" destOrd="0" presId="urn:microsoft.com/office/officeart/2016/7/layout/VerticalDownArrowProcess"/>
    <dgm:cxn modelId="{798527CC-127D-40EF-9EDF-65D586935D50}" type="presParOf" srcId="{4BFE2E5C-97C0-4E81-82E8-B729E75FEA1D}" destId="{CF97FE02-3B3F-4FF6-AEC9-A94139E3431F}" srcOrd="2" destOrd="0" presId="urn:microsoft.com/office/officeart/2016/7/layout/VerticalDownArrowProcess"/>
    <dgm:cxn modelId="{53302B13-594F-4F01-8B56-FF0AF6AE4F5A}" type="presParOf" srcId="{CF97FE02-3B3F-4FF6-AEC9-A94139E3431F}" destId="{F89C0892-E2D8-413A-BC0F-BCE57228A1FB}" srcOrd="0" destOrd="0" presId="urn:microsoft.com/office/officeart/2016/7/layout/VerticalDownArrowProcess"/>
    <dgm:cxn modelId="{32DB6DE3-C6CC-4F1B-BC5E-733480C06468}" type="presParOf" srcId="{CF97FE02-3B3F-4FF6-AEC9-A94139E3431F}" destId="{567090B7-EAFB-403E-8274-F18747A9FBBF}" srcOrd="1" destOrd="0" presId="urn:microsoft.com/office/officeart/2016/7/layout/VerticalDownArrowProcess"/>
    <dgm:cxn modelId="{26B568E8-050D-43AE-9BC5-EDD24A7DA9DA}" type="presParOf" srcId="{CF97FE02-3B3F-4FF6-AEC9-A94139E3431F}" destId="{554054D2-1935-4E76-85DA-56B996330D0F}" srcOrd="2" destOrd="0" presId="urn:microsoft.com/office/officeart/2016/7/layout/VerticalDownArrowProcess"/>
    <dgm:cxn modelId="{D3DD94A0-AED1-4EA5-8E54-103CFEDBE46C}" type="presParOf" srcId="{4BFE2E5C-97C0-4E81-82E8-B729E75FEA1D}" destId="{BC41B5DC-C61B-4B55-AA08-DA75BBFEF6A0}" srcOrd="3" destOrd="0" presId="urn:microsoft.com/office/officeart/2016/7/layout/VerticalDownArrowProcess"/>
    <dgm:cxn modelId="{74845813-A800-4CEA-BFB0-06351BBE0E80}" type="presParOf" srcId="{4BFE2E5C-97C0-4E81-82E8-B729E75FEA1D}" destId="{3F23C704-76EF-49FB-871F-4A66FC57B025}" srcOrd="4" destOrd="0" presId="urn:microsoft.com/office/officeart/2016/7/layout/VerticalDownArrowProcess"/>
    <dgm:cxn modelId="{ACDA80E9-9F9B-45FE-8E02-6544886B42A4}" type="presParOf" srcId="{3F23C704-76EF-49FB-871F-4A66FC57B025}" destId="{78CCA25D-BF0F-402A-8843-745977076546}" srcOrd="0" destOrd="0" presId="urn:microsoft.com/office/officeart/2016/7/layout/VerticalDownArrowProcess"/>
    <dgm:cxn modelId="{57D60CBB-F567-4EBB-B583-7F1AFB52DCFA}" type="presParOf" srcId="{3F23C704-76EF-49FB-871F-4A66FC57B025}" destId="{2D4E739D-12F4-4EDE-80C1-75D896832C83}" srcOrd="1" destOrd="0" presId="urn:microsoft.com/office/officeart/2016/7/layout/VerticalDownArrowProcess"/>
    <dgm:cxn modelId="{1D763006-A935-4237-9D73-0769D92A9E61}" type="presParOf" srcId="{3F23C704-76EF-49FB-871F-4A66FC57B025}" destId="{70D5F1DE-051F-491F-AC93-1174FC47CC4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D49FA-5811-4EAD-B37B-F8A82AAB61AC}">
      <dgm:prSet/>
      <dgm:spPr/>
      <dgm:t>
        <a:bodyPr/>
        <a:lstStyle/>
        <a:p>
          <a:r>
            <a:rPr lang="en-US" dirty="0"/>
            <a:t> Touch keyboard</a:t>
          </a:r>
        </a:p>
      </dgm:t>
    </dgm:pt>
    <dgm:pt modelId="{7894198B-3FEB-4D97-BA59-9D805775CE0A}" type="sibTrans" cxnId="{D1350570-7588-4FBA-A960-3AD30DF269C4}">
      <dgm:prSet/>
      <dgm:spPr/>
      <dgm:t>
        <a:bodyPr/>
        <a:lstStyle/>
        <a:p>
          <a:endParaRPr lang="en-US"/>
        </a:p>
      </dgm:t>
    </dgm:pt>
    <dgm:pt modelId="{AF0E9F79-BA03-4691-A839-C8CE76277A8E}" type="parTrans" cxnId="{D1350570-7588-4FBA-A960-3AD30DF269C4}">
      <dgm:prSet/>
      <dgm:spPr/>
      <dgm:t>
        <a:bodyPr/>
        <a:lstStyle/>
        <a:p>
          <a:endParaRPr lang="en-US"/>
        </a:p>
      </dgm:t>
    </dgm:pt>
    <dgm:pt modelId="{5ABC0053-2A5F-480F-B4CA-7ECC9A2152BA}">
      <dgm:prSet/>
      <dgm:spPr/>
      <dgm:t>
        <a:bodyPr/>
        <a:lstStyle/>
        <a:p>
          <a:r>
            <a:rPr lang="en-US" dirty="0"/>
            <a:t>Toggle on/off touch keyboard in config page</a:t>
          </a:r>
        </a:p>
        <a:p>
          <a:r>
            <a:rPr lang="en-US" dirty="0"/>
            <a:t>Can also change Customer ID and Registered Customer ID</a:t>
          </a:r>
        </a:p>
      </dgm:t>
    </dgm:pt>
    <dgm:pt modelId="{23457EAF-8F12-4832-9FC1-B44DFE0F6821}" type="parTrans" cxnId="{67F209E5-EC64-472A-95D7-E49B8C7775A3}">
      <dgm:prSet/>
      <dgm:spPr/>
      <dgm:t>
        <a:bodyPr/>
        <a:lstStyle/>
        <a:p>
          <a:endParaRPr lang="en-US"/>
        </a:p>
      </dgm:t>
    </dgm:pt>
    <dgm:pt modelId="{34726B5D-9A53-42EE-9CEA-25263ED6BD62}" type="sibTrans" cxnId="{67F209E5-EC64-472A-95D7-E49B8C7775A3}">
      <dgm:prSet/>
      <dgm:spPr/>
      <dgm:t>
        <a:bodyPr/>
        <a:lstStyle/>
        <a:p>
          <a:endParaRPr lang="en-US"/>
        </a:p>
      </dgm:t>
    </dgm:pt>
    <dgm:pt modelId="{F14C5953-4620-4A74-99CE-AB7ABE29B4A8}">
      <dgm:prSet/>
      <dgm:spPr/>
      <dgm:t>
        <a:bodyPr/>
        <a:lstStyle/>
        <a:p>
          <a:r>
            <a:rPr lang="en-US" dirty="0"/>
            <a:t>Totem config steps </a:t>
          </a:r>
        </a:p>
      </dgm:t>
    </dgm:pt>
    <dgm:pt modelId="{1C35CCF2-D488-4273-B54D-49B639BC47B7}" type="parTrans" cxnId="{AD349FF4-F6C6-4334-87EE-67248BEF350C}">
      <dgm:prSet/>
      <dgm:spPr/>
      <dgm:t>
        <a:bodyPr/>
        <a:lstStyle/>
        <a:p>
          <a:endParaRPr lang="en-US"/>
        </a:p>
      </dgm:t>
    </dgm:pt>
    <dgm:pt modelId="{2A2EC637-BB5C-4F38-AAA1-6F0D19778819}" type="sibTrans" cxnId="{AD349FF4-F6C6-4334-87EE-67248BEF350C}">
      <dgm:prSet/>
      <dgm:spPr/>
      <dgm:t>
        <a:bodyPr/>
        <a:lstStyle/>
        <a:p>
          <a:endParaRPr lang="en-US"/>
        </a:p>
      </dgm:t>
    </dgm:pt>
    <dgm:pt modelId="{333655B3-0A7B-41F6-987E-4E153AA0A8B7}">
      <dgm:prSet/>
      <dgm:spPr/>
      <dgm:t>
        <a:bodyPr/>
        <a:lstStyle/>
        <a:p>
          <a:r>
            <a:rPr lang="en-US" dirty="0"/>
            <a:t>Scan an RFID tag on the totem module to be associated with that totem (first time)</a:t>
          </a:r>
        </a:p>
      </dgm:t>
    </dgm:pt>
    <dgm:pt modelId="{022E291B-CD17-4242-A538-00BF7E9DD74E}" type="parTrans" cxnId="{D0A69AA8-0C26-462B-A5B7-3AD921754E75}">
      <dgm:prSet/>
      <dgm:spPr/>
      <dgm:t>
        <a:bodyPr/>
        <a:lstStyle/>
        <a:p>
          <a:endParaRPr lang="en-US"/>
        </a:p>
      </dgm:t>
    </dgm:pt>
    <dgm:pt modelId="{B0DA6659-093F-49E1-8FEE-8AD0B5629203}" type="sibTrans" cxnId="{D0A69AA8-0C26-462B-A5B7-3AD921754E75}">
      <dgm:prSet/>
      <dgm:spPr/>
      <dgm:t>
        <a:bodyPr/>
        <a:lstStyle/>
        <a:p>
          <a:endParaRPr lang="en-US"/>
        </a:p>
      </dgm:t>
    </dgm:pt>
    <dgm:pt modelId="{35DF3DD3-132F-4D5F-A7E4-1DE2124CD250}">
      <dgm:prSet/>
      <dgm:spPr/>
      <dgm:t>
        <a:bodyPr/>
        <a:lstStyle/>
        <a:p>
          <a:r>
            <a:rPr lang="en-US" dirty="0"/>
            <a:t>Either read text file on totem or scan associated RFID tag on a phone to get ID.</a:t>
          </a:r>
        </a:p>
      </dgm:t>
    </dgm:pt>
    <dgm:pt modelId="{C60EE631-0E15-4F72-9631-513ED2AC198C}" type="parTrans" cxnId="{4B403718-365D-414A-8EDA-1803747ABB0B}">
      <dgm:prSet/>
      <dgm:spPr/>
      <dgm:t>
        <a:bodyPr/>
        <a:lstStyle/>
        <a:p>
          <a:endParaRPr lang="en-US"/>
        </a:p>
      </dgm:t>
    </dgm:pt>
    <dgm:pt modelId="{3B0C2CAC-71CF-496E-B172-2A3AC83622CD}" type="sibTrans" cxnId="{4B403718-365D-414A-8EDA-1803747ABB0B}">
      <dgm:prSet/>
      <dgm:spPr/>
      <dgm:t>
        <a:bodyPr/>
        <a:lstStyle/>
        <a:p>
          <a:endParaRPr lang="en-US"/>
        </a:p>
      </dgm:t>
    </dgm:pt>
    <dgm:pt modelId="{60553038-319F-48A1-9C82-EF1992157F52}">
      <dgm:prSet/>
      <dgm:spPr/>
      <dgm:t>
        <a:bodyPr/>
        <a:lstStyle/>
        <a:p>
          <a:r>
            <a:rPr lang="en-US" dirty="0"/>
            <a:t>Enter totem ID in configuration page on the totem</a:t>
          </a:r>
        </a:p>
      </dgm:t>
    </dgm:pt>
    <dgm:pt modelId="{7F228A1E-363F-41C4-B4F3-9DF45255681E}" type="parTrans" cxnId="{48927139-B09D-483F-961E-33741983A814}">
      <dgm:prSet/>
      <dgm:spPr/>
      <dgm:t>
        <a:bodyPr/>
        <a:lstStyle/>
        <a:p>
          <a:endParaRPr lang="en-US"/>
        </a:p>
      </dgm:t>
    </dgm:pt>
    <dgm:pt modelId="{E854B544-8F91-4D01-8588-8D4B1E2622B2}" type="sibTrans" cxnId="{48927139-B09D-483F-961E-33741983A814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5C1443B5-3637-4008-8DBC-C3585FDC087C}" type="pres">
      <dgm:prSet presAssocID="{8F4D49FA-5811-4EAD-B37B-F8A82AAB61AC}" presName="boxAndChildren" presStyleCnt="0"/>
      <dgm:spPr/>
    </dgm:pt>
    <dgm:pt modelId="{3C6BDAF9-98F4-46B7-A2AD-82664D591769}" type="pres">
      <dgm:prSet presAssocID="{8F4D49FA-5811-4EAD-B37B-F8A82AAB61AC}" presName="parentTextBox" presStyleLbl="alignNode1" presStyleIdx="0" presStyleCnt="2"/>
      <dgm:spPr/>
    </dgm:pt>
    <dgm:pt modelId="{FFD21304-9FB2-418D-96E5-36AF0B0D6C2F}" type="pres">
      <dgm:prSet presAssocID="{8F4D49FA-5811-4EAD-B37B-F8A82AAB61AC}" presName="descendantBox" presStyleLbl="bgAccFollowNode1" presStyleIdx="0" presStyleCnt="2"/>
      <dgm:spPr/>
    </dgm:pt>
    <dgm:pt modelId="{BC41B5DC-C61B-4B55-AA08-DA75BBFEF6A0}" type="pres">
      <dgm:prSet presAssocID="{2A2EC637-BB5C-4F38-AAA1-6F0D19778819}" presName="sp" presStyleCnt="0"/>
      <dgm:spPr/>
    </dgm:pt>
    <dgm:pt modelId="{3F23C704-76EF-49FB-871F-4A66FC57B025}" type="pres">
      <dgm:prSet presAssocID="{F14C5953-4620-4A74-99CE-AB7ABE29B4A8}" presName="arrowAndChildren" presStyleCnt="0"/>
      <dgm:spPr/>
    </dgm:pt>
    <dgm:pt modelId="{78CCA25D-BF0F-402A-8843-745977076546}" type="pres">
      <dgm:prSet presAssocID="{F14C5953-4620-4A74-99CE-AB7ABE29B4A8}" presName="parentTextArrow" presStyleLbl="node1" presStyleIdx="0" presStyleCnt="0"/>
      <dgm:spPr/>
    </dgm:pt>
    <dgm:pt modelId="{2D4E739D-12F4-4EDE-80C1-75D896832C83}" type="pres">
      <dgm:prSet presAssocID="{F14C5953-4620-4A74-99CE-AB7ABE29B4A8}" presName="arrow" presStyleLbl="alignNode1" presStyleIdx="1" presStyleCnt="2"/>
      <dgm:spPr/>
    </dgm:pt>
    <dgm:pt modelId="{70D5F1DE-051F-491F-AC93-1174FC47CC40}" type="pres">
      <dgm:prSet presAssocID="{F14C5953-4620-4A74-99CE-AB7ABE29B4A8}" presName="descendantArrow" presStyleLbl="bgAccFollowNode1" presStyleIdx="1" presStyleCnt="2"/>
      <dgm:spPr/>
    </dgm:pt>
  </dgm:ptLst>
  <dgm:cxnLst>
    <dgm:cxn modelId="{D5582B13-F436-4CAC-850C-A03BC12EEC62}" type="presOf" srcId="{8F4D49FA-5811-4EAD-B37B-F8A82AAB61AC}" destId="{3C6BDAF9-98F4-46B7-A2AD-82664D591769}" srcOrd="0" destOrd="0" presId="urn:microsoft.com/office/officeart/2016/7/layout/VerticalDownArrowProcess"/>
    <dgm:cxn modelId="{4B403718-365D-414A-8EDA-1803747ABB0B}" srcId="{F14C5953-4620-4A74-99CE-AB7ABE29B4A8}" destId="{35DF3DD3-132F-4D5F-A7E4-1DE2124CD250}" srcOrd="1" destOrd="0" parTransId="{C60EE631-0E15-4F72-9631-513ED2AC198C}" sibTransId="{3B0C2CAC-71CF-496E-B172-2A3AC83622CD}"/>
    <dgm:cxn modelId="{48927139-B09D-483F-961E-33741983A814}" srcId="{F14C5953-4620-4A74-99CE-AB7ABE29B4A8}" destId="{60553038-319F-48A1-9C82-EF1992157F52}" srcOrd="2" destOrd="0" parTransId="{7F228A1E-363F-41C4-B4F3-9DF45255681E}" sibTransId="{E854B544-8F91-4D01-8588-8D4B1E2622B2}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7D35AA42-0C09-497C-990F-0FB682CD34D8}" type="presOf" srcId="{35DF3DD3-132F-4D5F-A7E4-1DE2124CD250}" destId="{70D5F1DE-051F-491F-AC93-1174FC47CC40}" srcOrd="0" destOrd="1" presId="urn:microsoft.com/office/officeart/2016/7/layout/VerticalDownArrowProcess"/>
    <dgm:cxn modelId="{87CE2065-8CF6-4A47-857F-57D4D22A6334}" type="presOf" srcId="{F14C5953-4620-4A74-99CE-AB7ABE29B4A8}" destId="{78CCA25D-BF0F-402A-8843-745977076546}" srcOrd="0" destOrd="0" presId="urn:microsoft.com/office/officeart/2016/7/layout/VerticalDownArrowProcess"/>
    <dgm:cxn modelId="{D1350570-7588-4FBA-A960-3AD30DF269C4}" srcId="{CD42F230-7B7C-44A6-8D0F-A583905B25C5}" destId="{8F4D49FA-5811-4EAD-B37B-F8A82AAB61AC}" srcOrd="1" destOrd="0" parTransId="{AF0E9F79-BA03-4691-A839-C8CE76277A8E}" sibTransId="{7894198B-3FEB-4D97-BA59-9D805775CE0A}"/>
    <dgm:cxn modelId="{984E1781-0243-46DC-9F84-07A5EF9CBF96}" type="presOf" srcId="{333655B3-0A7B-41F6-987E-4E153AA0A8B7}" destId="{70D5F1DE-051F-491F-AC93-1174FC47CC40}" srcOrd="0" destOrd="0" presId="urn:microsoft.com/office/officeart/2016/7/layout/VerticalDownArrowProcess"/>
    <dgm:cxn modelId="{D0A69AA8-0C26-462B-A5B7-3AD921754E75}" srcId="{F14C5953-4620-4A74-99CE-AB7ABE29B4A8}" destId="{333655B3-0A7B-41F6-987E-4E153AA0A8B7}" srcOrd="0" destOrd="0" parTransId="{022E291B-CD17-4242-A538-00BF7E9DD74E}" sibTransId="{B0DA6659-093F-49E1-8FEE-8AD0B5629203}"/>
    <dgm:cxn modelId="{B23CE6E4-1217-414D-B801-E3CAF3F2753F}" type="presOf" srcId="{60553038-319F-48A1-9C82-EF1992157F52}" destId="{70D5F1DE-051F-491F-AC93-1174FC47CC40}" srcOrd="0" destOrd="2" presId="urn:microsoft.com/office/officeart/2016/7/layout/VerticalDownArrowProcess"/>
    <dgm:cxn modelId="{67F209E5-EC64-472A-95D7-E49B8C7775A3}" srcId="{8F4D49FA-5811-4EAD-B37B-F8A82AAB61AC}" destId="{5ABC0053-2A5F-480F-B4CA-7ECC9A2152BA}" srcOrd="0" destOrd="0" parTransId="{23457EAF-8F12-4832-9FC1-B44DFE0F6821}" sibTransId="{34726B5D-9A53-42EE-9CEA-25263ED6BD62}"/>
    <dgm:cxn modelId="{B34DC6EE-4F99-4F4A-92E7-F0E53827E797}" type="presOf" srcId="{F14C5953-4620-4A74-99CE-AB7ABE29B4A8}" destId="{2D4E739D-12F4-4EDE-80C1-75D896832C83}" srcOrd="1" destOrd="0" presId="urn:microsoft.com/office/officeart/2016/7/layout/VerticalDownArrowProcess"/>
    <dgm:cxn modelId="{C69708F4-5896-4B9E-B417-6235A3E2A587}" type="presOf" srcId="{5ABC0053-2A5F-480F-B4CA-7ECC9A2152BA}" destId="{FFD21304-9FB2-418D-96E5-36AF0B0D6C2F}" srcOrd="0" destOrd="0" presId="urn:microsoft.com/office/officeart/2016/7/layout/VerticalDownArrowProcess"/>
    <dgm:cxn modelId="{AD349FF4-F6C6-4334-87EE-67248BEF350C}" srcId="{CD42F230-7B7C-44A6-8D0F-A583905B25C5}" destId="{F14C5953-4620-4A74-99CE-AB7ABE29B4A8}" srcOrd="0" destOrd="0" parTransId="{1C35CCF2-D488-4273-B54D-49B639BC47B7}" sibTransId="{2A2EC637-BB5C-4F38-AAA1-6F0D19778819}"/>
    <dgm:cxn modelId="{6DF4A714-61F3-41E7-899D-5326E8E32A93}" type="presParOf" srcId="{4BFE2E5C-97C0-4E81-82E8-B729E75FEA1D}" destId="{5C1443B5-3637-4008-8DBC-C3585FDC087C}" srcOrd="0" destOrd="0" presId="urn:microsoft.com/office/officeart/2016/7/layout/VerticalDownArrowProcess"/>
    <dgm:cxn modelId="{B1981F94-A28F-4989-8C35-CA8F450D335F}" type="presParOf" srcId="{5C1443B5-3637-4008-8DBC-C3585FDC087C}" destId="{3C6BDAF9-98F4-46B7-A2AD-82664D591769}" srcOrd="0" destOrd="0" presId="urn:microsoft.com/office/officeart/2016/7/layout/VerticalDownArrowProcess"/>
    <dgm:cxn modelId="{565DA2C0-69AC-4276-B05D-31BDDB0F1045}" type="presParOf" srcId="{5C1443B5-3637-4008-8DBC-C3585FDC087C}" destId="{FFD21304-9FB2-418D-96E5-36AF0B0D6C2F}" srcOrd="1" destOrd="0" presId="urn:microsoft.com/office/officeart/2016/7/layout/VerticalDownArrowProcess"/>
    <dgm:cxn modelId="{D3DD94A0-AED1-4EA5-8E54-103CFEDBE46C}" type="presParOf" srcId="{4BFE2E5C-97C0-4E81-82E8-B729E75FEA1D}" destId="{BC41B5DC-C61B-4B55-AA08-DA75BBFEF6A0}" srcOrd="1" destOrd="0" presId="urn:microsoft.com/office/officeart/2016/7/layout/VerticalDownArrowProcess"/>
    <dgm:cxn modelId="{74845813-A800-4CEA-BFB0-06351BBE0E80}" type="presParOf" srcId="{4BFE2E5C-97C0-4E81-82E8-B729E75FEA1D}" destId="{3F23C704-76EF-49FB-871F-4A66FC57B025}" srcOrd="2" destOrd="0" presId="urn:microsoft.com/office/officeart/2016/7/layout/VerticalDownArrowProcess"/>
    <dgm:cxn modelId="{ACDA80E9-9F9B-45FE-8E02-6544886B42A4}" type="presParOf" srcId="{3F23C704-76EF-49FB-871F-4A66FC57B025}" destId="{78CCA25D-BF0F-402A-8843-745977076546}" srcOrd="0" destOrd="0" presId="urn:microsoft.com/office/officeart/2016/7/layout/VerticalDownArrowProcess"/>
    <dgm:cxn modelId="{57D60CBB-F567-4EBB-B583-7F1AFB52DCFA}" type="presParOf" srcId="{3F23C704-76EF-49FB-871F-4A66FC57B025}" destId="{2D4E739D-12F4-4EDE-80C1-75D896832C83}" srcOrd="1" destOrd="0" presId="urn:microsoft.com/office/officeart/2016/7/layout/VerticalDownArrowProcess"/>
    <dgm:cxn modelId="{1D763006-A935-4237-9D73-0769D92A9E61}" type="presParOf" srcId="{3F23C704-76EF-49FB-871F-4A66FC57B025}" destId="{70D5F1DE-051F-491F-AC93-1174FC47CC4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42F230-7B7C-44A6-8D0F-A583905B25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4C5953-4620-4A74-99CE-AB7ABE29B4A8}">
      <dgm:prSet/>
      <dgm:spPr/>
      <dgm:t>
        <a:bodyPr/>
        <a:lstStyle/>
        <a:p>
          <a:r>
            <a:rPr lang="en-US" dirty="0"/>
            <a:t> Accounts</a:t>
          </a:r>
        </a:p>
      </dgm:t>
    </dgm:pt>
    <dgm:pt modelId="{1C35CCF2-D488-4273-B54D-49B639BC47B7}" type="parTrans" cxnId="{AD349FF4-F6C6-4334-87EE-67248BEF350C}">
      <dgm:prSet/>
      <dgm:spPr/>
      <dgm:t>
        <a:bodyPr/>
        <a:lstStyle/>
        <a:p>
          <a:endParaRPr lang="en-US"/>
        </a:p>
      </dgm:t>
    </dgm:pt>
    <dgm:pt modelId="{2A2EC637-BB5C-4F38-AAA1-6F0D19778819}" type="sibTrans" cxnId="{AD349FF4-F6C6-4334-87EE-67248BEF350C}">
      <dgm:prSet/>
      <dgm:spPr/>
      <dgm:t>
        <a:bodyPr/>
        <a:lstStyle/>
        <a:p>
          <a:endParaRPr lang="en-US"/>
        </a:p>
      </dgm:t>
    </dgm:pt>
    <dgm:pt modelId="{742FA183-3355-4DB3-B760-E2FE14823F20}">
      <dgm:prSet/>
      <dgm:spPr/>
      <dgm:t>
        <a:bodyPr/>
        <a:lstStyle/>
        <a:p>
          <a:r>
            <a:rPr lang="en-US" dirty="0"/>
            <a:t>Existing RFIDs</a:t>
          </a:r>
        </a:p>
      </dgm:t>
    </dgm:pt>
    <dgm:pt modelId="{A63D8488-8B8A-4853-A2C2-D7597BEE5238}" type="parTrans" cxnId="{990D2E63-20C0-467D-9F3C-E336ECC43E27}">
      <dgm:prSet/>
      <dgm:spPr/>
      <dgm:t>
        <a:bodyPr/>
        <a:lstStyle/>
        <a:p>
          <a:endParaRPr lang="en-US"/>
        </a:p>
      </dgm:t>
    </dgm:pt>
    <dgm:pt modelId="{A24D00EB-7C9C-45F7-A34C-4076E400E48C}" type="sibTrans" cxnId="{990D2E63-20C0-467D-9F3C-E336ECC43E27}">
      <dgm:prSet/>
      <dgm:spPr/>
      <dgm:t>
        <a:bodyPr/>
        <a:lstStyle/>
        <a:p>
          <a:endParaRPr lang="en-US"/>
        </a:p>
      </dgm:t>
    </dgm:pt>
    <dgm:pt modelId="{4A5992CE-852B-4D03-816C-87EA82D1117A}">
      <dgm:prSet/>
      <dgm:spPr/>
      <dgm:t>
        <a:bodyPr/>
        <a:lstStyle/>
        <a:p>
          <a:r>
            <a:rPr lang="en-US" dirty="0"/>
            <a:t>Matching password</a:t>
          </a:r>
        </a:p>
      </dgm:t>
    </dgm:pt>
    <dgm:pt modelId="{25979D58-AEAD-403F-924E-9169C5D65186}" type="parTrans" cxnId="{2DB139B1-5E1D-4578-AC63-174D0B154CD2}">
      <dgm:prSet/>
      <dgm:spPr/>
      <dgm:t>
        <a:bodyPr/>
        <a:lstStyle/>
        <a:p>
          <a:endParaRPr lang="en-US"/>
        </a:p>
      </dgm:t>
    </dgm:pt>
    <dgm:pt modelId="{86BDAD2A-BB08-4647-BE8D-6943252DA0A9}" type="sibTrans" cxnId="{2DB139B1-5E1D-4578-AC63-174D0B154CD2}">
      <dgm:prSet/>
      <dgm:spPr/>
      <dgm:t>
        <a:bodyPr/>
        <a:lstStyle/>
        <a:p>
          <a:endParaRPr lang="en-US"/>
        </a:p>
      </dgm:t>
    </dgm:pt>
    <dgm:pt modelId="{AE15C3EE-DDB7-4678-A9B1-6E48CC6773CC}">
      <dgm:prSet/>
      <dgm:spPr/>
      <dgm:t>
        <a:bodyPr/>
        <a:lstStyle/>
        <a:p>
          <a:r>
            <a:rPr lang="en-US" dirty="0"/>
            <a:t>Items</a:t>
          </a:r>
        </a:p>
      </dgm:t>
    </dgm:pt>
    <dgm:pt modelId="{961222D4-7809-48AD-9424-D642B8637459}" type="parTrans" cxnId="{44A74BFB-CA19-4CF5-A664-58B4708ACAC8}">
      <dgm:prSet/>
      <dgm:spPr/>
      <dgm:t>
        <a:bodyPr/>
        <a:lstStyle/>
        <a:p>
          <a:endParaRPr lang="en-US"/>
        </a:p>
      </dgm:t>
    </dgm:pt>
    <dgm:pt modelId="{96CFB3B1-07F3-472A-822D-AB387C447C24}" type="sibTrans" cxnId="{44A74BFB-CA19-4CF5-A664-58B4708ACAC8}">
      <dgm:prSet/>
      <dgm:spPr/>
      <dgm:t>
        <a:bodyPr/>
        <a:lstStyle/>
        <a:p>
          <a:endParaRPr lang="en-US"/>
        </a:p>
      </dgm:t>
    </dgm:pt>
    <dgm:pt modelId="{EDED7DB8-41B9-4961-96C1-10203396B183}">
      <dgm:prSet/>
      <dgm:spPr/>
      <dgm:t>
        <a:bodyPr/>
        <a:lstStyle/>
        <a:p>
          <a:r>
            <a:rPr lang="en-US" dirty="0"/>
            <a:t>Existing emails</a:t>
          </a:r>
        </a:p>
      </dgm:t>
    </dgm:pt>
    <dgm:pt modelId="{8A5DAACC-7A1F-42C2-B642-5D19ECBE4392}" type="parTrans" cxnId="{4CB4BB69-230C-45C1-898B-E602C164D029}">
      <dgm:prSet/>
      <dgm:spPr/>
      <dgm:t>
        <a:bodyPr/>
        <a:lstStyle/>
        <a:p>
          <a:endParaRPr lang="en-US"/>
        </a:p>
      </dgm:t>
    </dgm:pt>
    <dgm:pt modelId="{F90A55C2-945B-49E6-82E9-670B02216681}" type="sibTrans" cxnId="{4CB4BB69-230C-45C1-898B-E602C164D029}">
      <dgm:prSet/>
      <dgm:spPr/>
      <dgm:t>
        <a:bodyPr/>
        <a:lstStyle/>
        <a:p>
          <a:endParaRPr lang="en-US"/>
        </a:p>
      </dgm:t>
    </dgm:pt>
    <dgm:pt modelId="{C925AE55-4FCE-49D2-9A9A-1403F3FB22A2}">
      <dgm:prSet/>
      <dgm:spPr/>
      <dgm:t>
        <a:bodyPr/>
        <a:lstStyle/>
        <a:p>
          <a:r>
            <a:rPr lang="en-US" dirty="0"/>
            <a:t>Existing RFID</a:t>
          </a:r>
        </a:p>
      </dgm:t>
    </dgm:pt>
    <dgm:pt modelId="{035FDF45-BC3E-42C3-8D8E-C713B60C29E6}" type="parTrans" cxnId="{F4CB4D39-8A30-42C6-B66D-D89567C3C84D}">
      <dgm:prSet/>
      <dgm:spPr/>
      <dgm:t>
        <a:bodyPr/>
        <a:lstStyle/>
        <a:p>
          <a:endParaRPr lang="en-US"/>
        </a:p>
      </dgm:t>
    </dgm:pt>
    <dgm:pt modelId="{5D9B4B9F-5D81-4948-B3DE-30CD211FF26D}" type="sibTrans" cxnId="{F4CB4D39-8A30-42C6-B66D-D89567C3C84D}">
      <dgm:prSet/>
      <dgm:spPr/>
      <dgm:t>
        <a:bodyPr/>
        <a:lstStyle/>
        <a:p>
          <a:endParaRPr lang="en-US"/>
        </a:p>
      </dgm:t>
    </dgm:pt>
    <dgm:pt modelId="{4BFE2E5C-97C0-4E81-82E8-B729E75FEA1D}" type="pres">
      <dgm:prSet presAssocID="{CD42F230-7B7C-44A6-8D0F-A583905B25C5}" presName="Name0" presStyleCnt="0">
        <dgm:presLayoutVars>
          <dgm:dir/>
          <dgm:animLvl val="lvl"/>
          <dgm:resizeHandles val="exact"/>
        </dgm:presLayoutVars>
      </dgm:prSet>
      <dgm:spPr/>
    </dgm:pt>
    <dgm:pt modelId="{DFA35481-C169-4F27-9FFA-FA35C485A551}" type="pres">
      <dgm:prSet presAssocID="{AE15C3EE-DDB7-4678-A9B1-6E48CC6773CC}" presName="boxAndChildren" presStyleCnt="0"/>
      <dgm:spPr/>
    </dgm:pt>
    <dgm:pt modelId="{ADCC355B-6DBC-40BF-A217-E60129446A3B}" type="pres">
      <dgm:prSet presAssocID="{AE15C3EE-DDB7-4678-A9B1-6E48CC6773CC}" presName="parentTextBox" presStyleLbl="alignNode1" presStyleIdx="0" presStyleCnt="2"/>
      <dgm:spPr/>
    </dgm:pt>
    <dgm:pt modelId="{A10144A3-379F-4091-AE08-57D35802B20C}" type="pres">
      <dgm:prSet presAssocID="{AE15C3EE-DDB7-4678-A9B1-6E48CC6773CC}" presName="descendantBox" presStyleLbl="bgAccFollowNode1" presStyleIdx="0" presStyleCnt="2"/>
      <dgm:spPr/>
    </dgm:pt>
    <dgm:pt modelId="{37FB2293-2958-45EE-9E74-81083F42A913}" type="pres">
      <dgm:prSet presAssocID="{2A2EC637-BB5C-4F38-AAA1-6F0D19778819}" presName="sp" presStyleCnt="0"/>
      <dgm:spPr/>
    </dgm:pt>
    <dgm:pt modelId="{66F494BE-A792-4E08-B2F8-F7771AE43121}" type="pres">
      <dgm:prSet presAssocID="{F14C5953-4620-4A74-99CE-AB7ABE29B4A8}" presName="arrowAndChildren" presStyleCnt="0"/>
      <dgm:spPr/>
    </dgm:pt>
    <dgm:pt modelId="{CA1C1CC7-F8E4-451D-A039-24876ACD53FD}" type="pres">
      <dgm:prSet presAssocID="{F14C5953-4620-4A74-99CE-AB7ABE29B4A8}" presName="parentTextArrow" presStyleLbl="node1" presStyleIdx="0" presStyleCnt="0"/>
      <dgm:spPr/>
    </dgm:pt>
    <dgm:pt modelId="{3D258A59-3C50-4561-8D32-9D65AC09D4C0}" type="pres">
      <dgm:prSet presAssocID="{F14C5953-4620-4A74-99CE-AB7ABE29B4A8}" presName="arrow" presStyleLbl="alignNode1" presStyleIdx="1" presStyleCnt="2"/>
      <dgm:spPr/>
    </dgm:pt>
    <dgm:pt modelId="{18184D36-BBC9-4F88-A91D-93FDEDCFAFE8}" type="pres">
      <dgm:prSet presAssocID="{F14C5953-4620-4A74-99CE-AB7ABE29B4A8}" presName="descendantArrow" presStyleLbl="bgAccFollowNode1" presStyleIdx="1" presStyleCnt="2"/>
      <dgm:spPr/>
    </dgm:pt>
  </dgm:ptLst>
  <dgm:cxnLst>
    <dgm:cxn modelId="{34B7C614-B116-4DAE-92A4-2328EA02A252}" type="presOf" srcId="{742FA183-3355-4DB3-B760-E2FE14823F20}" destId="{18184D36-BBC9-4F88-A91D-93FDEDCFAFE8}" srcOrd="0" destOrd="1" presId="urn:microsoft.com/office/officeart/2016/7/layout/VerticalDownArrowProcess"/>
    <dgm:cxn modelId="{37D7E114-F78D-45C4-A123-B6FE6FB367A9}" type="presOf" srcId="{EDED7DB8-41B9-4961-96C1-10203396B183}" destId="{18184D36-BBC9-4F88-A91D-93FDEDCFAFE8}" srcOrd="0" destOrd="0" presId="urn:microsoft.com/office/officeart/2016/7/layout/VerticalDownArrowProcess"/>
    <dgm:cxn modelId="{786C6834-E170-4BB8-9254-2B9747006239}" type="presOf" srcId="{F14C5953-4620-4A74-99CE-AB7ABE29B4A8}" destId="{3D258A59-3C50-4561-8D32-9D65AC09D4C0}" srcOrd="1" destOrd="0" presId="urn:microsoft.com/office/officeart/2016/7/layout/VerticalDownArrowProcess"/>
    <dgm:cxn modelId="{F4CB4D39-8A30-42C6-B66D-D89567C3C84D}" srcId="{AE15C3EE-DDB7-4678-A9B1-6E48CC6773CC}" destId="{C925AE55-4FCE-49D2-9A9A-1403F3FB22A2}" srcOrd="0" destOrd="0" parTransId="{035FDF45-BC3E-42C3-8D8E-C713B60C29E6}" sibTransId="{5D9B4B9F-5D81-4948-B3DE-30CD211FF26D}"/>
    <dgm:cxn modelId="{6625F83B-437E-4337-8FA0-37753434717D}" type="presOf" srcId="{C925AE55-4FCE-49D2-9A9A-1403F3FB22A2}" destId="{A10144A3-379F-4091-AE08-57D35802B20C}" srcOrd="0" destOrd="0" presId="urn:microsoft.com/office/officeart/2016/7/layout/VerticalDownArrowProcess"/>
    <dgm:cxn modelId="{ED41DA3F-8BD0-418B-950D-5D42B3809285}" type="presOf" srcId="{CD42F230-7B7C-44A6-8D0F-A583905B25C5}" destId="{4BFE2E5C-97C0-4E81-82E8-B729E75FEA1D}" srcOrd="0" destOrd="0" presId="urn:microsoft.com/office/officeart/2016/7/layout/VerticalDownArrowProcess"/>
    <dgm:cxn modelId="{990D2E63-20C0-467D-9F3C-E336ECC43E27}" srcId="{F14C5953-4620-4A74-99CE-AB7ABE29B4A8}" destId="{742FA183-3355-4DB3-B760-E2FE14823F20}" srcOrd="1" destOrd="0" parTransId="{A63D8488-8B8A-4853-A2C2-D7597BEE5238}" sibTransId="{A24D00EB-7C9C-45F7-A34C-4076E400E48C}"/>
    <dgm:cxn modelId="{4CB4BB69-230C-45C1-898B-E602C164D029}" srcId="{F14C5953-4620-4A74-99CE-AB7ABE29B4A8}" destId="{EDED7DB8-41B9-4961-96C1-10203396B183}" srcOrd="0" destOrd="0" parTransId="{8A5DAACC-7A1F-42C2-B642-5D19ECBE4392}" sibTransId="{F90A55C2-945B-49E6-82E9-670B02216681}"/>
    <dgm:cxn modelId="{64D5FB86-C01B-465D-A666-092BBD1FC604}" type="presOf" srcId="{4A5992CE-852B-4D03-816C-87EA82D1117A}" destId="{18184D36-BBC9-4F88-A91D-93FDEDCFAFE8}" srcOrd="0" destOrd="2" presId="urn:microsoft.com/office/officeart/2016/7/layout/VerticalDownArrowProcess"/>
    <dgm:cxn modelId="{2DB139B1-5E1D-4578-AC63-174D0B154CD2}" srcId="{F14C5953-4620-4A74-99CE-AB7ABE29B4A8}" destId="{4A5992CE-852B-4D03-816C-87EA82D1117A}" srcOrd="2" destOrd="0" parTransId="{25979D58-AEAD-403F-924E-9169C5D65186}" sibTransId="{86BDAD2A-BB08-4647-BE8D-6943252DA0A9}"/>
    <dgm:cxn modelId="{3D0A8DBF-40BB-4DBD-980B-7A73544040BE}" type="presOf" srcId="{F14C5953-4620-4A74-99CE-AB7ABE29B4A8}" destId="{CA1C1CC7-F8E4-451D-A039-24876ACD53FD}" srcOrd="0" destOrd="0" presId="urn:microsoft.com/office/officeart/2016/7/layout/VerticalDownArrowProcess"/>
    <dgm:cxn modelId="{59CD92CB-A8CF-4F46-8159-F551B98B7087}" type="presOf" srcId="{AE15C3EE-DDB7-4678-A9B1-6E48CC6773CC}" destId="{ADCC355B-6DBC-40BF-A217-E60129446A3B}" srcOrd="0" destOrd="0" presId="urn:microsoft.com/office/officeart/2016/7/layout/VerticalDownArrowProcess"/>
    <dgm:cxn modelId="{AD349FF4-F6C6-4334-87EE-67248BEF350C}" srcId="{CD42F230-7B7C-44A6-8D0F-A583905B25C5}" destId="{F14C5953-4620-4A74-99CE-AB7ABE29B4A8}" srcOrd="0" destOrd="0" parTransId="{1C35CCF2-D488-4273-B54D-49B639BC47B7}" sibTransId="{2A2EC637-BB5C-4F38-AAA1-6F0D19778819}"/>
    <dgm:cxn modelId="{44A74BFB-CA19-4CF5-A664-58B4708ACAC8}" srcId="{CD42F230-7B7C-44A6-8D0F-A583905B25C5}" destId="{AE15C3EE-DDB7-4678-A9B1-6E48CC6773CC}" srcOrd="1" destOrd="0" parTransId="{961222D4-7809-48AD-9424-D642B8637459}" sibTransId="{96CFB3B1-07F3-472A-822D-AB387C447C24}"/>
    <dgm:cxn modelId="{376630C5-A154-45D9-BCEC-F1B816A9A44C}" type="presParOf" srcId="{4BFE2E5C-97C0-4E81-82E8-B729E75FEA1D}" destId="{DFA35481-C169-4F27-9FFA-FA35C485A551}" srcOrd="0" destOrd="0" presId="urn:microsoft.com/office/officeart/2016/7/layout/VerticalDownArrowProcess"/>
    <dgm:cxn modelId="{FF09A0CE-F0C1-40E4-B039-3E3DE069D95C}" type="presParOf" srcId="{DFA35481-C169-4F27-9FFA-FA35C485A551}" destId="{ADCC355B-6DBC-40BF-A217-E60129446A3B}" srcOrd="0" destOrd="0" presId="urn:microsoft.com/office/officeart/2016/7/layout/VerticalDownArrowProcess"/>
    <dgm:cxn modelId="{FE8E2929-5ECD-4FA9-BFEE-9A56BA0D5024}" type="presParOf" srcId="{DFA35481-C169-4F27-9FFA-FA35C485A551}" destId="{A10144A3-379F-4091-AE08-57D35802B20C}" srcOrd="1" destOrd="0" presId="urn:microsoft.com/office/officeart/2016/7/layout/VerticalDownArrowProcess"/>
    <dgm:cxn modelId="{F577A3E2-2F5F-4A00-BCD7-87B6D435392A}" type="presParOf" srcId="{4BFE2E5C-97C0-4E81-82E8-B729E75FEA1D}" destId="{37FB2293-2958-45EE-9E74-81083F42A913}" srcOrd="1" destOrd="0" presId="urn:microsoft.com/office/officeart/2016/7/layout/VerticalDownArrowProcess"/>
    <dgm:cxn modelId="{3EEA2C21-35E4-4D56-98C3-555DAA064DCB}" type="presParOf" srcId="{4BFE2E5C-97C0-4E81-82E8-B729E75FEA1D}" destId="{66F494BE-A792-4E08-B2F8-F7771AE43121}" srcOrd="2" destOrd="0" presId="urn:microsoft.com/office/officeart/2016/7/layout/VerticalDownArrowProcess"/>
    <dgm:cxn modelId="{2840BC7C-6221-4817-9C33-924851CD0F2B}" type="presParOf" srcId="{66F494BE-A792-4E08-B2F8-F7771AE43121}" destId="{CA1C1CC7-F8E4-451D-A039-24876ACD53FD}" srcOrd="0" destOrd="0" presId="urn:microsoft.com/office/officeart/2016/7/layout/VerticalDownArrowProcess"/>
    <dgm:cxn modelId="{66F9449C-E22A-4830-922F-0E0D6B5E79F7}" type="presParOf" srcId="{66F494BE-A792-4E08-B2F8-F7771AE43121}" destId="{3D258A59-3C50-4561-8D32-9D65AC09D4C0}" srcOrd="1" destOrd="0" presId="urn:microsoft.com/office/officeart/2016/7/layout/VerticalDownArrowProcess"/>
    <dgm:cxn modelId="{63D05879-F824-4EB3-81CD-40173F7D0C5A}" type="presParOf" srcId="{66F494BE-A792-4E08-B2F8-F7771AE43121}" destId="{18184D36-BBC9-4F88-A91D-93FDEDCFAFE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3265E-6B45-4B56-BAB0-5B6F1881D0D8}">
      <dsp:nvSpPr>
        <dsp:cNvPr id="0" name=""/>
        <dsp:cNvSpPr/>
      </dsp:nvSpPr>
      <dsp:spPr>
        <a:xfrm>
          <a:off x="0" y="2991912"/>
          <a:ext cx="1146628" cy="654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63576" rIns="8154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Sign in</a:t>
          </a:r>
        </a:p>
      </dsp:txBody>
      <dsp:txXfrm>
        <a:off x="0" y="2991912"/>
        <a:ext cx="1146628" cy="654557"/>
      </dsp:txXfrm>
    </dsp:sp>
    <dsp:sp modelId="{72D7BF67-E2A5-4804-AAC2-D588C6EC510D}">
      <dsp:nvSpPr>
        <dsp:cNvPr id="0" name=""/>
        <dsp:cNvSpPr/>
      </dsp:nvSpPr>
      <dsp:spPr>
        <a:xfrm>
          <a:off x="1146628" y="2991912"/>
          <a:ext cx="3439884" cy="6545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03200" rIns="6977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 and password / RFID card</a:t>
          </a:r>
        </a:p>
      </dsp:txBody>
      <dsp:txXfrm>
        <a:off x="1146628" y="2991912"/>
        <a:ext cx="3439884" cy="654557"/>
      </dsp:txXfrm>
    </dsp:sp>
    <dsp:sp modelId="{867B8F8A-4BDB-49B4-89EE-A75C98EB8536}">
      <dsp:nvSpPr>
        <dsp:cNvPr id="0" name=""/>
        <dsp:cNvSpPr/>
      </dsp:nvSpPr>
      <dsp:spPr>
        <a:xfrm rot="10800000">
          <a:off x="0" y="1995021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63576" rIns="8154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Email</a:t>
          </a:r>
        </a:p>
      </dsp:txBody>
      <dsp:txXfrm rot="-10800000">
        <a:off x="0" y="1995021"/>
        <a:ext cx="1146628" cy="654360"/>
      </dsp:txXfrm>
    </dsp:sp>
    <dsp:sp modelId="{0401F8A7-0513-4C1D-900C-A5BE7AE776BD}">
      <dsp:nvSpPr>
        <dsp:cNvPr id="0" name=""/>
        <dsp:cNvSpPr/>
      </dsp:nvSpPr>
      <dsp:spPr>
        <a:xfrm>
          <a:off x="1146628" y="1995021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03200" rIns="6977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 verification</a:t>
          </a:r>
        </a:p>
      </dsp:txBody>
      <dsp:txXfrm>
        <a:off x="1146628" y="1995021"/>
        <a:ext cx="3439884" cy="654360"/>
      </dsp:txXfrm>
    </dsp:sp>
    <dsp:sp modelId="{3DF4D82A-7B87-4149-8482-068D154CDD51}">
      <dsp:nvSpPr>
        <dsp:cNvPr id="0" name=""/>
        <dsp:cNvSpPr/>
      </dsp:nvSpPr>
      <dsp:spPr>
        <a:xfrm rot="10800000">
          <a:off x="0" y="99813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63576" rIns="8154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Register</a:t>
          </a:r>
        </a:p>
      </dsp:txBody>
      <dsp:txXfrm rot="-10800000">
        <a:off x="0" y="998130"/>
        <a:ext cx="1146628" cy="654360"/>
      </dsp:txXfrm>
    </dsp:sp>
    <dsp:sp modelId="{90410646-9F88-4D45-A7F3-6055D152D699}">
      <dsp:nvSpPr>
        <dsp:cNvPr id="0" name=""/>
        <dsp:cNvSpPr/>
      </dsp:nvSpPr>
      <dsp:spPr>
        <a:xfrm>
          <a:off x="1146628" y="99813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03200" rIns="6977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RFID card</a:t>
          </a:r>
        </a:p>
      </dsp:txBody>
      <dsp:txXfrm>
        <a:off x="1146628" y="998130"/>
        <a:ext cx="3439884" cy="654360"/>
      </dsp:txXfrm>
    </dsp:sp>
    <dsp:sp modelId="{A5E44E93-0350-4F92-B011-7B65ACADBCDC}">
      <dsp:nvSpPr>
        <dsp:cNvPr id="0" name=""/>
        <dsp:cNvSpPr/>
      </dsp:nvSpPr>
      <dsp:spPr>
        <a:xfrm rot="10800000">
          <a:off x="0" y="124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63576" rIns="81548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Register</a:t>
          </a:r>
        </a:p>
      </dsp:txBody>
      <dsp:txXfrm rot="-10800000">
        <a:off x="0" y="1240"/>
        <a:ext cx="1146628" cy="654360"/>
      </dsp:txXfrm>
    </dsp:sp>
    <dsp:sp modelId="{CAFAE668-A471-4CFA-9F0F-77E2B4CDFD81}">
      <dsp:nvSpPr>
        <dsp:cNvPr id="0" name=""/>
        <dsp:cNvSpPr/>
      </dsp:nvSpPr>
      <dsp:spPr>
        <a:xfrm>
          <a:off x="1146628" y="124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03200" rIns="6977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 and password</a:t>
          </a:r>
        </a:p>
      </dsp:txBody>
      <dsp:txXfrm>
        <a:off x="1146628" y="1240"/>
        <a:ext cx="3439884" cy="654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3265E-6B45-4B56-BAB0-5B6F1881D0D8}">
      <dsp:nvSpPr>
        <dsp:cNvPr id="0" name=""/>
        <dsp:cNvSpPr/>
      </dsp:nvSpPr>
      <dsp:spPr>
        <a:xfrm>
          <a:off x="0" y="2991912"/>
          <a:ext cx="1146628" cy="654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Customer</a:t>
          </a:r>
        </a:p>
      </dsp:txBody>
      <dsp:txXfrm>
        <a:off x="0" y="2991912"/>
        <a:ext cx="1146628" cy="654557"/>
      </dsp:txXfrm>
    </dsp:sp>
    <dsp:sp modelId="{72D7BF67-E2A5-4804-AAC2-D588C6EC510D}">
      <dsp:nvSpPr>
        <dsp:cNvPr id="0" name=""/>
        <dsp:cNvSpPr/>
      </dsp:nvSpPr>
      <dsp:spPr>
        <a:xfrm>
          <a:off x="1146628" y="2991912"/>
          <a:ext cx="3439884" cy="6545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Customer must scan item to confirm return</a:t>
          </a:r>
        </a:p>
      </dsp:txBody>
      <dsp:txXfrm>
        <a:off x="1146628" y="2991912"/>
        <a:ext cx="3439884" cy="654557"/>
      </dsp:txXfrm>
    </dsp:sp>
    <dsp:sp modelId="{867B8F8A-4BDB-49B4-89EE-A75C98EB8536}">
      <dsp:nvSpPr>
        <dsp:cNvPr id="0" name=""/>
        <dsp:cNvSpPr/>
      </dsp:nvSpPr>
      <dsp:spPr>
        <a:xfrm rot="10800000">
          <a:off x="0" y="1995021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Return item</a:t>
          </a:r>
        </a:p>
      </dsp:txBody>
      <dsp:txXfrm rot="-10800000">
        <a:off x="0" y="1995021"/>
        <a:ext cx="1146628" cy="654360"/>
      </dsp:txXfrm>
    </dsp:sp>
    <dsp:sp modelId="{0401F8A7-0513-4C1D-900C-A5BE7AE776BD}">
      <dsp:nvSpPr>
        <dsp:cNvPr id="0" name=""/>
        <dsp:cNvSpPr/>
      </dsp:nvSpPr>
      <dsp:spPr>
        <a:xfrm>
          <a:off x="1146628" y="1995021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Scan RFID tag</a:t>
          </a:r>
        </a:p>
      </dsp:txBody>
      <dsp:txXfrm>
        <a:off x="1146628" y="1995021"/>
        <a:ext cx="3439884" cy="654360"/>
      </dsp:txXfrm>
    </dsp:sp>
    <dsp:sp modelId="{3DF4D82A-7B87-4149-8482-068D154CDD51}">
      <dsp:nvSpPr>
        <dsp:cNvPr id="0" name=""/>
        <dsp:cNvSpPr/>
      </dsp:nvSpPr>
      <dsp:spPr>
        <a:xfrm rot="10800000">
          <a:off x="0" y="99813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Borrow item</a:t>
          </a:r>
        </a:p>
      </dsp:txBody>
      <dsp:txXfrm rot="-10800000">
        <a:off x="0" y="998130"/>
        <a:ext cx="1146628" cy="654360"/>
      </dsp:txXfrm>
    </dsp:sp>
    <dsp:sp modelId="{90410646-9F88-4D45-A7F3-6055D152D699}">
      <dsp:nvSpPr>
        <dsp:cNvPr id="0" name=""/>
        <dsp:cNvSpPr/>
      </dsp:nvSpPr>
      <dsp:spPr>
        <a:xfrm>
          <a:off x="1146628" y="99813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Scan RFID tag</a:t>
          </a:r>
        </a:p>
      </dsp:txBody>
      <dsp:txXfrm>
        <a:off x="1146628" y="998130"/>
        <a:ext cx="3439884" cy="654360"/>
      </dsp:txXfrm>
    </dsp:sp>
    <dsp:sp modelId="{A5E44E93-0350-4F92-B011-7B65ACADBCDC}">
      <dsp:nvSpPr>
        <dsp:cNvPr id="0" name=""/>
        <dsp:cNvSpPr/>
      </dsp:nvSpPr>
      <dsp:spPr>
        <a:xfrm rot="10800000">
          <a:off x="0" y="124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 in</a:t>
          </a:r>
        </a:p>
      </dsp:txBody>
      <dsp:txXfrm rot="-10800000">
        <a:off x="0" y="1240"/>
        <a:ext cx="1146628" cy="654360"/>
      </dsp:txXfrm>
    </dsp:sp>
    <dsp:sp modelId="{CAFAE668-A471-4CFA-9F0F-77E2B4CDFD81}">
      <dsp:nvSpPr>
        <dsp:cNvPr id="0" name=""/>
        <dsp:cNvSpPr/>
      </dsp:nvSpPr>
      <dsp:spPr>
        <a:xfrm>
          <a:off x="1146628" y="124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 and password / RFID</a:t>
          </a:r>
        </a:p>
      </dsp:txBody>
      <dsp:txXfrm>
        <a:off x="1146628" y="1240"/>
        <a:ext cx="3439884" cy="654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7BB13-50F0-4A29-A4EF-2C0912923CD0}">
      <dsp:nvSpPr>
        <dsp:cNvPr id="0" name=""/>
        <dsp:cNvSpPr/>
      </dsp:nvSpPr>
      <dsp:spPr>
        <a:xfrm>
          <a:off x="0" y="3132116"/>
          <a:ext cx="1146628" cy="5138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13792" rIns="81548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Account list</a:t>
          </a:r>
        </a:p>
      </dsp:txBody>
      <dsp:txXfrm>
        <a:off x="0" y="3132116"/>
        <a:ext cx="1146628" cy="513849"/>
      </dsp:txXfrm>
    </dsp:sp>
    <dsp:sp modelId="{00A00EB1-DD6D-4D09-A5BD-591ABFE2D521}">
      <dsp:nvSpPr>
        <dsp:cNvPr id="0" name=""/>
        <dsp:cNvSpPr/>
      </dsp:nvSpPr>
      <dsp:spPr>
        <a:xfrm>
          <a:off x="1146628" y="3132116"/>
          <a:ext cx="3439884" cy="513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Shows email and account type</a:t>
          </a:r>
          <a:endParaRPr lang="en-US" sz="1200" kern="1200" dirty="0"/>
        </a:p>
      </dsp:txBody>
      <dsp:txXfrm>
        <a:off x="1146628" y="3132116"/>
        <a:ext cx="3439884" cy="513849"/>
      </dsp:txXfrm>
    </dsp:sp>
    <dsp:sp modelId="{B4AE9666-D549-4086-BCE0-0EBB62D7114B}">
      <dsp:nvSpPr>
        <dsp:cNvPr id="0" name=""/>
        <dsp:cNvSpPr/>
      </dsp:nvSpPr>
      <dsp:spPr>
        <a:xfrm rot="10800000">
          <a:off x="0" y="2349523"/>
          <a:ext cx="1146628" cy="7903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13792" rIns="81548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Item list</a:t>
          </a:r>
        </a:p>
      </dsp:txBody>
      <dsp:txXfrm rot="-10800000">
        <a:off x="0" y="2349523"/>
        <a:ext cx="1146628" cy="513695"/>
      </dsp:txXfrm>
    </dsp:sp>
    <dsp:sp modelId="{8AFD3F9E-6EFD-4844-AE98-1B58D9C70220}">
      <dsp:nvSpPr>
        <dsp:cNvPr id="0" name=""/>
        <dsp:cNvSpPr/>
      </dsp:nvSpPr>
      <dsp:spPr>
        <a:xfrm>
          <a:off x="1146628" y="2349523"/>
          <a:ext cx="3439884" cy="513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Shows name, status, description, location and RID</a:t>
          </a:r>
        </a:p>
      </dsp:txBody>
      <dsp:txXfrm>
        <a:off x="1146628" y="2349523"/>
        <a:ext cx="3439884" cy="513695"/>
      </dsp:txXfrm>
    </dsp:sp>
    <dsp:sp modelId="{867B8F8A-4BDB-49B4-89EE-A75C98EB8536}">
      <dsp:nvSpPr>
        <dsp:cNvPr id="0" name=""/>
        <dsp:cNvSpPr/>
      </dsp:nvSpPr>
      <dsp:spPr>
        <a:xfrm rot="10800000">
          <a:off x="0" y="1566930"/>
          <a:ext cx="1146628" cy="7903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13792" rIns="81548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Help user</a:t>
          </a:r>
        </a:p>
      </dsp:txBody>
      <dsp:txXfrm rot="-10800000">
        <a:off x="0" y="1566930"/>
        <a:ext cx="1146628" cy="513695"/>
      </dsp:txXfrm>
    </dsp:sp>
    <dsp:sp modelId="{0401F8A7-0513-4C1D-900C-A5BE7AE776BD}">
      <dsp:nvSpPr>
        <dsp:cNvPr id="0" name=""/>
        <dsp:cNvSpPr/>
      </dsp:nvSpPr>
      <dsp:spPr>
        <a:xfrm>
          <a:off x="1146628" y="1566930"/>
          <a:ext cx="3439884" cy="513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Email / RFID </a:t>
          </a:r>
        </a:p>
      </dsp:txBody>
      <dsp:txXfrm>
        <a:off x="1146628" y="1566930"/>
        <a:ext cx="3439884" cy="513695"/>
      </dsp:txXfrm>
    </dsp:sp>
    <dsp:sp modelId="{3DF4D82A-7B87-4149-8482-068D154CDD51}">
      <dsp:nvSpPr>
        <dsp:cNvPr id="0" name=""/>
        <dsp:cNvSpPr/>
      </dsp:nvSpPr>
      <dsp:spPr>
        <a:xfrm rot="10800000">
          <a:off x="0" y="784336"/>
          <a:ext cx="1146628" cy="7903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13792" rIns="81548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</a:t>
          </a:r>
        </a:p>
      </dsp:txBody>
      <dsp:txXfrm rot="-10800000">
        <a:off x="0" y="784336"/>
        <a:ext cx="1146628" cy="513695"/>
      </dsp:txXfrm>
    </dsp:sp>
    <dsp:sp modelId="{90410646-9F88-4D45-A7F3-6055D152D699}">
      <dsp:nvSpPr>
        <dsp:cNvPr id="0" name=""/>
        <dsp:cNvSpPr/>
      </dsp:nvSpPr>
      <dsp:spPr>
        <a:xfrm>
          <a:off x="1146628" y="784336"/>
          <a:ext cx="3439884" cy="513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the app as a normal user</a:t>
          </a:r>
        </a:p>
      </dsp:txBody>
      <dsp:txXfrm>
        <a:off x="1146628" y="784336"/>
        <a:ext cx="3439884" cy="513695"/>
      </dsp:txXfrm>
    </dsp:sp>
    <dsp:sp modelId="{A5E44E93-0350-4F92-B011-7B65ACADBCDC}">
      <dsp:nvSpPr>
        <dsp:cNvPr id="0" name=""/>
        <dsp:cNvSpPr/>
      </dsp:nvSpPr>
      <dsp:spPr>
        <a:xfrm rot="10800000">
          <a:off x="0" y="1743"/>
          <a:ext cx="1146628" cy="79030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13792" rIns="81548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in</a:t>
          </a:r>
        </a:p>
      </dsp:txBody>
      <dsp:txXfrm rot="-10800000">
        <a:off x="0" y="1743"/>
        <a:ext cx="1146628" cy="513695"/>
      </dsp:txXfrm>
    </dsp:sp>
    <dsp:sp modelId="{CAFAE668-A471-4CFA-9F0F-77E2B4CDFD81}">
      <dsp:nvSpPr>
        <dsp:cNvPr id="0" name=""/>
        <dsp:cNvSpPr/>
      </dsp:nvSpPr>
      <dsp:spPr>
        <a:xfrm>
          <a:off x="1146628" y="1743"/>
          <a:ext cx="3439884" cy="513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Email and password / RFID</a:t>
          </a:r>
        </a:p>
      </dsp:txBody>
      <dsp:txXfrm>
        <a:off x="1146628" y="1743"/>
        <a:ext cx="3439884" cy="513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2B322-B221-4EA9-885C-C321CF736176}">
      <dsp:nvSpPr>
        <dsp:cNvPr id="0" name=""/>
        <dsp:cNvSpPr/>
      </dsp:nvSpPr>
      <dsp:spPr>
        <a:xfrm>
          <a:off x="0" y="2991912"/>
          <a:ext cx="1146628" cy="654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Delete item</a:t>
          </a:r>
        </a:p>
      </dsp:txBody>
      <dsp:txXfrm>
        <a:off x="0" y="2991912"/>
        <a:ext cx="1146628" cy="654557"/>
      </dsp:txXfrm>
    </dsp:sp>
    <dsp:sp modelId="{A56818DF-C55E-44B2-A755-0D6F041B1CEB}">
      <dsp:nvSpPr>
        <dsp:cNvPr id="0" name=""/>
        <dsp:cNvSpPr/>
      </dsp:nvSpPr>
      <dsp:spPr>
        <a:xfrm>
          <a:off x="1146628" y="2991912"/>
          <a:ext cx="3439884" cy="6545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Press the garbage can icon next to an item</a:t>
          </a:r>
        </a:p>
      </dsp:txBody>
      <dsp:txXfrm>
        <a:off x="1146628" y="2991912"/>
        <a:ext cx="3439884" cy="654557"/>
      </dsp:txXfrm>
    </dsp:sp>
    <dsp:sp modelId="{81B76B1C-556A-419B-AEF2-2887D4E29E87}">
      <dsp:nvSpPr>
        <dsp:cNvPr id="0" name=""/>
        <dsp:cNvSpPr/>
      </dsp:nvSpPr>
      <dsp:spPr>
        <a:xfrm rot="10800000">
          <a:off x="0" y="1995021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Modify item</a:t>
          </a:r>
        </a:p>
      </dsp:txBody>
      <dsp:txXfrm rot="-10800000">
        <a:off x="0" y="1995021"/>
        <a:ext cx="1146628" cy="654360"/>
      </dsp:txXfrm>
    </dsp:sp>
    <dsp:sp modelId="{5609C764-2001-4525-B2E0-862E8E35F8E9}">
      <dsp:nvSpPr>
        <dsp:cNvPr id="0" name=""/>
        <dsp:cNvSpPr/>
      </dsp:nvSpPr>
      <dsp:spPr>
        <a:xfrm>
          <a:off x="1146628" y="1995021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Press the pen icon next to an item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Manually change any details and RFID tag</a:t>
          </a:r>
        </a:p>
      </dsp:txBody>
      <dsp:txXfrm>
        <a:off x="1146628" y="1995021"/>
        <a:ext cx="3439884" cy="654360"/>
      </dsp:txXfrm>
    </dsp:sp>
    <dsp:sp modelId="{567090B7-EAFB-403E-8274-F18747A9FBBF}">
      <dsp:nvSpPr>
        <dsp:cNvPr id="0" name=""/>
        <dsp:cNvSpPr/>
      </dsp:nvSpPr>
      <dsp:spPr>
        <a:xfrm rot="10800000">
          <a:off x="0" y="99813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 item</a:t>
          </a:r>
        </a:p>
      </dsp:txBody>
      <dsp:txXfrm rot="-10800000">
        <a:off x="0" y="998130"/>
        <a:ext cx="1146628" cy="654360"/>
      </dsp:txXfrm>
    </dsp:sp>
    <dsp:sp modelId="{554054D2-1935-4E76-85DA-56B996330D0F}">
      <dsp:nvSpPr>
        <dsp:cNvPr id="0" name=""/>
        <dsp:cNvSpPr/>
      </dsp:nvSpPr>
      <dsp:spPr>
        <a:xfrm>
          <a:off x="1146628" y="99813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Press the plus symbol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Enter details and scan RFID</a:t>
          </a:r>
        </a:p>
      </dsp:txBody>
      <dsp:txXfrm>
        <a:off x="1146628" y="998130"/>
        <a:ext cx="3439884" cy="654360"/>
      </dsp:txXfrm>
    </dsp:sp>
    <dsp:sp modelId="{B4AE9666-D549-4086-BCE0-0EBB62D7114B}">
      <dsp:nvSpPr>
        <dsp:cNvPr id="0" name=""/>
        <dsp:cNvSpPr/>
      </dsp:nvSpPr>
      <dsp:spPr>
        <a:xfrm rot="10800000">
          <a:off x="0" y="1240"/>
          <a:ext cx="1146628" cy="10067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06680" rIns="81548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Unassign item</a:t>
          </a:r>
        </a:p>
      </dsp:txBody>
      <dsp:txXfrm rot="-10800000">
        <a:off x="0" y="1240"/>
        <a:ext cx="1146628" cy="654360"/>
      </dsp:txXfrm>
    </dsp:sp>
    <dsp:sp modelId="{8AFD3F9E-6EFD-4844-AE98-1B58D9C70220}">
      <dsp:nvSpPr>
        <dsp:cNvPr id="0" name=""/>
        <dsp:cNvSpPr/>
      </dsp:nvSpPr>
      <dsp:spPr>
        <a:xfrm>
          <a:off x="1146628" y="1240"/>
          <a:ext cx="3439884" cy="654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Done in User page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Item must be returned first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Scan to unassign</a:t>
          </a:r>
        </a:p>
      </dsp:txBody>
      <dsp:txXfrm>
        <a:off x="1146628" y="1240"/>
        <a:ext cx="3439884" cy="654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2B322-B221-4EA9-885C-C321CF736176}">
      <dsp:nvSpPr>
        <dsp:cNvPr id="0" name=""/>
        <dsp:cNvSpPr/>
      </dsp:nvSpPr>
      <dsp:spPr>
        <a:xfrm>
          <a:off x="0" y="2745824"/>
          <a:ext cx="1146628" cy="901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9352" rIns="815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Delete account</a:t>
          </a:r>
        </a:p>
      </dsp:txBody>
      <dsp:txXfrm>
        <a:off x="0" y="2745824"/>
        <a:ext cx="1146628" cy="901240"/>
      </dsp:txXfrm>
    </dsp:sp>
    <dsp:sp modelId="{A56818DF-C55E-44B2-A755-0D6F041B1CEB}">
      <dsp:nvSpPr>
        <dsp:cNvPr id="0" name=""/>
        <dsp:cNvSpPr/>
      </dsp:nvSpPr>
      <dsp:spPr>
        <a:xfrm>
          <a:off x="1146628" y="2745824"/>
          <a:ext cx="3439884" cy="901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Press the garbage can icon next to an account (unregisters user from this customer)</a:t>
          </a:r>
        </a:p>
      </dsp:txBody>
      <dsp:txXfrm>
        <a:off x="1146628" y="2745824"/>
        <a:ext cx="3439884" cy="901240"/>
      </dsp:txXfrm>
    </dsp:sp>
    <dsp:sp modelId="{81B76B1C-556A-419B-AEF2-2887D4E29E87}">
      <dsp:nvSpPr>
        <dsp:cNvPr id="0" name=""/>
        <dsp:cNvSpPr/>
      </dsp:nvSpPr>
      <dsp:spPr>
        <a:xfrm rot="10800000">
          <a:off x="0" y="1373234"/>
          <a:ext cx="1146628" cy="1386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9352" rIns="815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Modify account</a:t>
          </a:r>
        </a:p>
      </dsp:txBody>
      <dsp:txXfrm rot="-10800000">
        <a:off x="0" y="1373234"/>
        <a:ext cx="1146628" cy="900970"/>
      </dsp:txXfrm>
    </dsp:sp>
    <dsp:sp modelId="{5609C764-2001-4525-B2E0-862E8E35F8E9}">
      <dsp:nvSpPr>
        <dsp:cNvPr id="0" name=""/>
        <dsp:cNvSpPr/>
      </dsp:nvSpPr>
      <dsp:spPr>
        <a:xfrm>
          <a:off x="1146628" y="1373234"/>
          <a:ext cx="3439884" cy="900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Press the pen icon next to an account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Manually change any details and RFID tag</a:t>
          </a:r>
        </a:p>
      </dsp:txBody>
      <dsp:txXfrm>
        <a:off x="1146628" y="1373234"/>
        <a:ext cx="3439884" cy="900970"/>
      </dsp:txXfrm>
    </dsp:sp>
    <dsp:sp modelId="{567090B7-EAFB-403E-8274-F18747A9FBBF}">
      <dsp:nvSpPr>
        <dsp:cNvPr id="0" name=""/>
        <dsp:cNvSpPr/>
      </dsp:nvSpPr>
      <dsp:spPr>
        <a:xfrm rot="10800000">
          <a:off x="0" y="644"/>
          <a:ext cx="1146628" cy="1386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9352" rIns="815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Add account</a:t>
          </a:r>
        </a:p>
      </dsp:txBody>
      <dsp:txXfrm rot="-10800000">
        <a:off x="0" y="644"/>
        <a:ext cx="1146628" cy="900970"/>
      </dsp:txXfrm>
    </dsp:sp>
    <dsp:sp modelId="{554054D2-1935-4E76-85DA-56B996330D0F}">
      <dsp:nvSpPr>
        <dsp:cNvPr id="0" name=""/>
        <dsp:cNvSpPr/>
      </dsp:nvSpPr>
      <dsp:spPr>
        <a:xfrm>
          <a:off x="1146628" y="644"/>
          <a:ext cx="3439884" cy="900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77800" rIns="6977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Press the plus symbol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Enter details and scan RFID</a:t>
          </a:r>
        </a:p>
      </dsp:txBody>
      <dsp:txXfrm>
        <a:off x="1146628" y="644"/>
        <a:ext cx="3439884" cy="9009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3BD08-282C-462D-8382-32257601B449}">
      <dsp:nvSpPr>
        <dsp:cNvPr id="0" name=""/>
        <dsp:cNvSpPr/>
      </dsp:nvSpPr>
      <dsp:spPr>
        <a:xfrm>
          <a:off x="0" y="2745824"/>
          <a:ext cx="1146628" cy="901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99568" rIns="8154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Add/modify items</a:t>
          </a:r>
        </a:p>
      </dsp:txBody>
      <dsp:txXfrm>
        <a:off x="0" y="2745824"/>
        <a:ext cx="1146628" cy="901240"/>
      </dsp:txXfrm>
    </dsp:sp>
    <dsp:sp modelId="{B0F78DBB-E3CE-4876-8CCE-9C3617310C46}">
      <dsp:nvSpPr>
        <dsp:cNvPr id="0" name=""/>
        <dsp:cNvSpPr/>
      </dsp:nvSpPr>
      <dsp:spPr>
        <a:xfrm>
          <a:off x="1146628" y="2745824"/>
          <a:ext cx="3439884" cy="901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Almost the same as for customer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 also change Registered Customer ID</a:t>
          </a:r>
        </a:p>
      </dsp:txBody>
      <dsp:txXfrm>
        <a:off x="1146628" y="2745824"/>
        <a:ext cx="3439884" cy="901240"/>
      </dsp:txXfrm>
    </dsp:sp>
    <dsp:sp modelId="{567090B7-EAFB-403E-8274-F18747A9FBBF}">
      <dsp:nvSpPr>
        <dsp:cNvPr id="0" name=""/>
        <dsp:cNvSpPr/>
      </dsp:nvSpPr>
      <dsp:spPr>
        <a:xfrm rot="10800000">
          <a:off x="0" y="1373234"/>
          <a:ext cx="1146628" cy="1386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99568" rIns="8154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Add/modify accounts</a:t>
          </a:r>
        </a:p>
      </dsp:txBody>
      <dsp:txXfrm rot="-10800000">
        <a:off x="0" y="1373234"/>
        <a:ext cx="1146628" cy="900970"/>
      </dsp:txXfrm>
    </dsp:sp>
    <dsp:sp modelId="{554054D2-1935-4E76-85DA-56B996330D0F}">
      <dsp:nvSpPr>
        <dsp:cNvPr id="0" name=""/>
        <dsp:cNvSpPr/>
      </dsp:nvSpPr>
      <dsp:spPr>
        <a:xfrm>
          <a:off x="1146628" y="1373234"/>
          <a:ext cx="3439884" cy="900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Almost the same as for customer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 also change Customer ID and Registered Customer ID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146628" y="1373234"/>
        <a:ext cx="3439884" cy="900970"/>
      </dsp:txXfrm>
    </dsp:sp>
    <dsp:sp modelId="{2D4E739D-12F4-4EDE-80C1-75D896832C83}">
      <dsp:nvSpPr>
        <dsp:cNvPr id="0" name=""/>
        <dsp:cNvSpPr/>
      </dsp:nvSpPr>
      <dsp:spPr>
        <a:xfrm rot="10800000">
          <a:off x="0" y="644"/>
          <a:ext cx="1146628" cy="1386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99568" rIns="8154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View/modify everything</a:t>
          </a:r>
        </a:p>
      </dsp:txBody>
      <dsp:txXfrm rot="-10800000">
        <a:off x="0" y="644"/>
        <a:ext cx="1146628" cy="900970"/>
      </dsp:txXfrm>
    </dsp:sp>
    <dsp:sp modelId="{70D5F1DE-051F-491F-AC93-1174FC47CC40}">
      <dsp:nvSpPr>
        <dsp:cNvPr id="0" name=""/>
        <dsp:cNvSpPr/>
      </dsp:nvSpPr>
      <dsp:spPr>
        <a:xfrm>
          <a:off x="1146628" y="644"/>
          <a:ext cx="3439884" cy="9009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39700" rIns="6977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customers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Modify any account or item</a:t>
          </a:r>
        </a:p>
      </dsp:txBody>
      <dsp:txXfrm>
        <a:off x="1146628" y="644"/>
        <a:ext cx="3439884" cy="900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BDAF9-98F4-46B7-A2AD-82664D591769}">
      <dsp:nvSpPr>
        <dsp:cNvPr id="0" name=""/>
        <dsp:cNvSpPr/>
      </dsp:nvSpPr>
      <dsp:spPr>
        <a:xfrm>
          <a:off x="0" y="2201586"/>
          <a:ext cx="1146628" cy="144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2240" rIns="81548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Touch keyboard</a:t>
          </a:r>
        </a:p>
      </dsp:txBody>
      <dsp:txXfrm>
        <a:off x="0" y="2201586"/>
        <a:ext cx="1146628" cy="1444478"/>
      </dsp:txXfrm>
    </dsp:sp>
    <dsp:sp modelId="{FFD21304-9FB2-418D-96E5-36AF0B0D6C2F}">
      <dsp:nvSpPr>
        <dsp:cNvPr id="0" name=""/>
        <dsp:cNvSpPr/>
      </dsp:nvSpPr>
      <dsp:spPr>
        <a:xfrm>
          <a:off x="1146628" y="2201586"/>
          <a:ext cx="3439884" cy="14444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Toggle on/off touch keyboard in config page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Can also change Customer ID and Registered Customer ID</a:t>
          </a:r>
        </a:p>
      </dsp:txBody>
      <dsp:txXfrm>
        <a:off x="1146628" y="2201586"/>
        <a:ext cx="3439884" cy="1444478"/>
      </dsp:txXfrm>
    </dsp:sp>
    <dsp:sp modelId="{2D4E739D-12F4-4EDE-80C1-75D896832C83}">
      <dsp:nvSpPr>
        <dsp:cNvPr id="0" name=""/>
        <dsp:cNvSpPr/>
      </dsp:nvSpPr>
      <dsp:spPr>
        <a:xfrm rot="10800000">
          <a:off x="0" y="1644"/>
          <a:ext cx="1146628" cy="22216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2240" rIns="81548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Totem config steps </a:t>
          </a:r>
        </a:p>
      </dsp:txBody>
      <dsp:txXfrm rot="-10800000">
        <a:off x="0" y="1644"/>
        <a:ext cx="1146628" cy="1444045"/>
      </dsp:txXfrm>
    </dsp:sp>
    <dsp:sp modelId="{70D5F1DE-051F-491F-AC93-1174FC47CC40}">
      <dsp:nvSpPr>
        <dsp:cNvPr id="0" name=""/>
        <dsp:cNvSpPr/>
      </dsp:nvSpPr>
      <dsp:spPr>
        <a:xfrm>
          <a:off x="1146628" y="1644"/>
          <a:ext cx="3439884" cy="14440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152400" rIns="69777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Scan an RFID tag on the totem module to be associated with that totem (first time)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Either read text file on totem or scan associated RFID tag on a phone to get ID.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Enter totem ID in configuration page on the totem</a:t>
          </a:r>
        </a:p>
      </dsp:txBody>
      <dsp:txXfrm>
        <a:off x="1146628" y="1644"/>
        <a:ext cx="3439884" cy="14440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C355B-6DBC-40BF-A217-E60129446A3B}">
      <dsp:nvSpPr>
        <dsp:cNvPr id="0" name=""/>
        <dsp:cNvSpPr/>
      </dsp:nvSpPr>
      <dsp:spPr>
        <a:xfrm>
          <a:off x="0" y="2201586"/>
          <a:ext cx="1146628" cy="144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2240" rIns="81548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Items</a:t>
          </a:r>
        </a:p>
      </dsp:txBody>
      <dsp:txXfrm>
        <a:off x="0" y="2201586"/>
        <a:ext cx="1146628" cy="1444478"/>
      </dsp:txXfrm>
    </dsp:sp>
    <dsp:sp modelId="{A10144A3-379F-4091-AE08-57D35802B20C}">
      <dsp:nvSpPr>
        <dsp:cNvPr id="0" name=""/>
        <dsp:cNvSpPr/>
      </dsp:nvSpPr>
      <dsp:spPr>
        <a:xfrm>
          <a:off x="1146628" y="2201586"/>
          <a:ext cx="3439884" cy="14444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28600" rIns="6977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Existing RFID</a:t>
          </a:r>
        </a:p>
      </dsp:txBody>
      <dsp:txXfrm>
        <a:off x="1146628" y="2201586"/>
        <a:ext cx="3439884" cy="1444478"/>
      </dsp:txXfrm>
    </dsp:sp>
    <dsp:sp modelId="{3D258A59-3C50-4561-8D32-9D65AC09D4C0}">
      <dsp:nvSpPr>
        <dsp:cNvPr id="0" name=""/>
        <dsp:cNvSpPr/>
      </dsp:nvSpPr>
      <dsp:spPr>
        <a:xfrm rot="10800000">
          <a:off x="0" y="1644"/>
          <a:ext cx="1146628" cy="22216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8" tIns="142240" rIns="81548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Accounts</a:t>
          </a:r>
        </a:p>
      </dsp:txBody>
      <dsp:txXfrm rot="-10800000">
        <a:off x="0" y="1644"/>
        <a:ext cx="1146628" cy="1444045"/>
      </dsp:txXfrm>
    </dsp:sp>
    <dsp:sp modelId="{18184D36-BBC9-4F88-A91D-93FDEDCFAFE8}">
      <dsp:nvSpPr>
        <dsp:cNvPr id="0" name=""/>
        <dsp:cNvSpPr/>
      </dsp:nvSpPr>
      <dsp:spPr>
        <a:xfrm>
          <a:off x="1146628" y="1644"/>
          <a:ext cx="3439884" cy="14440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7" tIns="228600" rIns="6977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Existing emails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Existing RFIDs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Matching password</a:t>
          </a:r>
        </a:p>
      </dsp:txBody>
      <dsp:txXfrm>
        <a:off x="1146628" y="1644"/>
        <a:ext cx="3439884" cy="1444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D4E0-BDEA-B997-BF3E-C516F0B6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E1A4D-2EC3-7724-3F6E-79075F0CB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82E41-5A48-41D7-3915-BABF3BF0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DECE3-25E5-A1EA-8C1C-3FED9ADA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25BB7-F9E8-AD3E-A1C6-890B278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FB65-AEB6-85EA-54E2-9F63729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DD2FB-DF22-8049-018E-19FECD02D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C56EB-A309-678A-723D-E5B90C1C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B4BC8-4550-CBC9-F0D3-DB3555C3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DD089-D3A6-4905-E986-7DD2CDCB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26470-3621-A711-0E09-84A770CC7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7CFB4-3B74-25E0-9E70-B423D8F4C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399A-44FB-30F2-3D0C-83359074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9C5AE-DB48-3BC7-84CC-532C3D6F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EB13-8AA3-D0CB-FCB3-30E4D93E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8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9F4D-9CAD-6C58-F95C-5C5D4EBA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CF94-FA00-9DA1-974A-7D932DA55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4F573-2BD0-F95C-5ED7-15DB014D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BC2D-45FE-3B3F-7736-75167138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BF5E-B921-2F37-4ADA-8BAB4AB7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5209-65E3-AFD9-BDA9-7695F0D8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E9804-EC2A-91B9-4714-3A70AA8DE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98F06-D2EE-BC56-8400-55E632F3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A14A4-5379-2006-9238-E4E6F01E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2B2D-E2B0-B942-CFF3-721B8756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3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B8EC-0947-26BA-D9C0-D50662DA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B448-0115-34BD-2D14-690200F81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27E6E-038F-9EC5-F81F-A1B0D4D7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06C19-F42C-AF65-5099-0AEF78A8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90AA4-32D9-F098-961C-3356A1DE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463FB-A0C8-3418-7B17-7C22ED42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9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5A52-878D-B94D-55C6-265CA130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F66E-8075-9B85-C797-7BAFD6FD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E02B9-4F90-794D-911B-4D9E19064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CFAA-46DB-055E-C9B0-385C0A8AF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DA11C-5523-F9BC-BF63-79368E019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A7258-8474-9FD8-DFF0-CE692016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97D20-217F-017D-E832-66F6DF3F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F0BCF-9B69-6F5B-50FA-03F5EB74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7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27C0-0FF4-8E64-AF1D-1EDD58E4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07CFD-CC0E-5683-F30E-28DDB9F8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DC131-D196-B94D-E755-18461803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1C768-49F7-11FF-A1E6-E6FFB89E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2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8A82C-04BD-1C29-1F3F-598BC8E9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80F44-8E37-9C71-241E-5FB223DB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9A61-F854-3EEC-4073-7A6B8397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91EF-E3F9-8902-007E-4A2F5A00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B903-8DB3-AF43-3D25-3399B532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62C83-8133-0B32-87EA-D1AE9B7B8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D8F44-9287-A99C-27F7-379ED2AA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D596-8C6A-6E44-C967-7DEF48E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E8AB-BAD5-35C6-0C18-AE50DB9E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9548-1F5D-45BD-210F-110D8138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FC2-26E5-63DD-6EDD-2D126F7FE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2E10D-5C0C-DBCB-C000-37301845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4FC93-B146-0D4E-9EED-B1E83B90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FCFE6-3F7E-FF77-1BE2-C97DF943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F3223-7B86-55F1-344B-DF6F8E86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8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D5C06-6E25-9E39-18F1-EA305032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16AB1-F8E8-6480-F29D-8401DC7A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9ACB-B3AD-AB11-E7FC-5A0A05D22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5F629-04C9-4A9B-959D-424DA417CB85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42D5-B9DA-5052-65E5-FD1EE3784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FAC6E-1639-E407-1246-A41C4636A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FA2C8-383D-4C5F-83A8-357B9980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joms99/Inventory_manage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8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58A3D-0D03-D7A4-872D-A7964049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Inventory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9AB9-618A-1ABE-B114-F45558C54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Marcus Alexander Tjomsaas, Andreas Hølleland</a:t>
            </a:r>
          </a:p>
          <a:p>
            <a:pPr algn="l"/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8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641DF-E83F-331F-ABCA-03492E3E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Setup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CDABE6F5-E6BD-5E41-E8C3-4CD24E28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Locally hosted server (web app, SQL database)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EmailJS</a:t>
            </a:r>
            <a:r>
              <a:rPr lang="en-US" sz="2000" dirty="0">
                <a:solidFill>
                  <a:schemeClr val="bg1"/>
                </a:solidFill>
              </a:rPr>
              <a:t> service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Scripts on totem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Bash script runs config and opens web-app in kiosk mode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Python script reads RFID and communicates with server/database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4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C92EA-58F8-422C-6FDE-3802563F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0173-626A-0307-3465-26F53B30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Git downloads : </a:t>
            </a:r>
            <a:r>
              <a:rPr lang="en-US" sz="2000">
                <a:solidFill>
                  <a:schemeClr val="bg1"/>
                </a:solidFill>
                <a:hlinkClick r:id="rId2"/>
              </a:rPr>
              <a:t>https://github.com/Tjoms99/Inventory_management</a:t>
            </a:r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Android: </a:t>
            </a:r>
            <a:r>
              <a:rPr lang="en-US" sz="2000" b="0" i="0">
                <a:solidFill>
                  <a:schemeClr val="bg1"/>
                </a:solidFill>
                <a:effectLst/>
                <a:latin typeface="-apple-system"/>
              </a:rPr>
              <a:t>/apps</a:t>
            </a:r>
            <a:r>
              <a:rPr lang="en-US" sz="2000" i="0">
                <a:solidFill>
                  <a:schemeClr val="bg1"/>
                </a:solidFill>
                <a:effectLst/>
                <a:latin typeface="-apple-system"/>
              </a:rPr>
              <a:t>/android/app-release.apk</a:t>
            </a:r>
            <a:r>
              <a:rPr lang="en-US" sz="2000">
                <a:solidFill>
                  <a:schemeClr val="bg1"/>
                </a:solidFill>
                <a:latin typeface="-apple-system"/>
              </a:rPr>
              <a:t> and press download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-apple-system"/>
              </a:rPr>
              <a:t>Windows: clone repo and run /app/windows/flutter_demo.exe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-apple-system"/>
              </a:rPr>
              <a:t>Web: Enter “192.168.43.90/dashboard/web” into chrome or edge</a:t>
            </a:r>
          </a:p>
          <a:p>
            <a:pPr lvl="1"/>
            <a:endParaRPr lang="en-US" sz="2000">
              <a:solidFill>
                <a:schemeClr val="bg1"/>
              </a:solidFill>
              <a:latin typeface="-apple-system"/>
            </a:endParaRPr>
          </a:p>
          <a:p>
            <a:r>
              <a:rPr lang="en-US" sz="2000">
                <a:solidFill>
                  <a:schemeClr val="bg1"/>
                </a:solidFill>
                <a:latin typeface="-apple-system"/>
              </a:rPr>
              <a:t>Connect to WiFi (Demo works only on local host)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-apple-system"/>
              </a:rPr>
              <a:t>SSID: grovt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-apple-system"/>
              </a:rPr>
              <a:t>Password: 012345678</a:t>
            </a: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user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gister user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FAEF514-C747-83E3-A0CB-FD5CD9CC87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5453" y="0"/>
            <a:ext cx="3308985" cy="6858000"/>
          </a:xfrm>
          <a:prstGeom prst="rect">
            <a:avLst/>
          </a:prstGeom>
        </p:spPr>
      </p:pic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626635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3848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Scan item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11010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SVID_20220717_145744_1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A65B8A9-DB74-F60A-46B6-70C3B163AD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28911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Customer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8568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SVID_20220717_151241_1">
            <a:hlinkClick r:id="" action="ppaction://media"/>
            <a:extLst>
              <a:ext uri="{FF2B5EF4-FFF2-40B4-BE49-F238E27FC236}">
                <a16:creationId xmlns:a16="http://schemas.microsoft.com/office/drawing/2014/main" id="{1A45400D-97FC-B5AE-1356-4B826978347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36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27525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Items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86188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SVID_20220717_155334_1">
            <a:hlinkClick r:id="" action="ppaction://media"/>
            <a:extLst>
              <a:ext uri="{FF2B5EF4-FFF2-40B4-BE49-F238E27FC236}">
                <a16:creationId xmlns:a16="http://schemas.microsoft.com/office/drawing/2014/main" id="{E78C5610-1074-F844-3FD5-E2ED82FB8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8116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Accounts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257250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SVID_20220717_225049_1">
            <a:hlinkClick r:id="" action="ppaction://media"/>
            <a:extLst>
              <a:ext uri="{FF2B5EF4-FFF2-40B4-BE49-F238E27FC236}">
                <a16:creationId xmlns:a16="http://schemas.microsoft.com/office/drawing/2014/main" id="{C8864484-D107-5E14-8AE4-CD57144AC7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15928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Admin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035805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SVID_20220717_170027_1">
            <a:hlinkClick r:id="" action="ppaction://media"/>
            <a:extLst>
              <a:ext uri="{FF2B5EF4-FFF2-40B4-BE49-F238E27FC236}">
                <a16:creationId xmlns:a16="http://schemas.microsoft.com/office/drawing/2014/main" id="{D555FF19-BDA2-0C8D-621E-A18CA1A9B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25453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</a:t>
            </a: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onfiguration page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862461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SVID_20220717_171657_1">
            <a:hlinkClick r:id="" action="ppaction://media"/>
            <a:extLst>
              <a:ext uri="{FF2B5EF4-FFF2-40B4-BE49-F238E27FC236}">
                <a16:creationId xmlns:a16="http://schemas.microsoft.com/office/drawing/2014/main" id="{AC19F10E-4B8F-A1F9-8456-2E08358832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29365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C08B5-D744-95C8-6743-616564C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Error checking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D9DDFFCA-7F82-3ECF-4219-7EE393B30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69302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SVID_20220717_172830_1">
            <a:hlinkClick r:id="" action="ppaction://media"/>
            <a:extLst>
              <a:ext uri="{FF2B5EF4-FFF2-40B4-BE49-F238E27FC236}">
                <a16:creationId xmlns:a16="http://schemas.microsoft.com/office/drawing/2014/main" id="{17EB9950-A4DD-9F84-CB00-52F544D0427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26745" y="0"/>
            <a:ext cx="330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445</Words>
  <Application>Microsoft Office PowerPoint</Application>
  <PresentationFormat>Widescreen</PresentationFormat>
  <Paragraphs>94</Paragraphs>
  <Slides>11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Theme</vt:lpstr>
      <vt:lpstr>Inventory Management System</vt:lpstr>
      <vt:lpstr>Create user</vt:lpstr>
      <vt:lpstr>Scan item</vt:lpstr>
      <vt:lpstr>Customer</vt:lpstr>
      <vt:lpstr>Customer Items</vt:lpstr>
      <vt:lpstr>Customer Accounts</vt:lpstr>
      <vt:lpstr>Admin</vt:lpstr>
      <vt:lpstr>Configuration page</vt:lpstr>
      <vt:lpstr>Error checking</vt:lpstr>
      <vt:lpstr>Setup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Andreas Hølleland</dc:creator>
  <cp:lastModifiedBy>Andreas Hølleland</cp:lastModifiedBy>
  <cp:revision>1</cp:revision>
  <dcterms:created xsi:type="dcterms:W3CDTF">2022-07-16T16:43:33Z</dcterms:created>
  <dcterms:modified xsi:type="dcterms:W3CDTF">2022-07-17T20:57:02Z</dcterms:modified>
</cp:coreProperties>
</file>